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2" r:id="rId2"/>
    <p:sldId id="492" r:id="rId3"/>
    <p:sldId id="484" r:id="rId4"/>
    <p:sldId id="480" r:id="rId5"/>
    <p:sldId id="485" r:id="rId6"/>
    <p:sldId id="486" r:id="rId7"/>
    <p:sldId id="488" r:id="rId8"/>
    <p:sldId id="460" r:id="rId9"/>
    <p:sldId id="452" r:id="rId1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3" autoAdjust="0"/>
    <p:restoredTop sz="94342" autoAdjust="0"/>
  </p:normalViewPr>
  <p:slideViewPr>
    <p:cSldViewPr snapToGrid="0">
      <p:cViewPr varScale="1">
        <p:scale>
          <a:sx n="88" d="100"/>
          <a:sy n="88" d="100"/>
        </p:scale>
        <p:origin x="132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8/3/2016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28970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8/3/2016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0854904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  <p:extLst>
      <p:ext uri="{BB962C8B-B14F-4D97-AF65-F5344CB8AC3E}">
        <p14:creationId xmlns:p14="http://schemas.microsoft.com/office/powerpoint/2010/main" val="3374247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chemeClr val="bg2">
                    <a:lumMod val="50000"/>
                  </a:schemeClr>
                </a:solidFill>
              </a:rPr>
              <a:t>ÉPOQUE: YMPÄRISTÖOHJELMA LAADUKKAASEEN YLIOPISTO-OPETUKSEEN</a:t>
            </a:r>
            <a:endParaRPr lang="el-GR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US" sz="3200" b="1" i="0" u="sng" cap="small" dirty="0">
                <a:solidFill>
                  <a:schemeClr val="bg2">
                    <a:lumMod val="50000"/>
                  </a:schemeClr>
                </a:solidFill>
              </a:rPr>
              <a:t>KURSSI III</a:t>
            </a:r>
          </a:p>
          <a:p>
            <a:pPr algn="ctr">
              <a:defRPr/>
            </a:pPr>
            <a:r>
              <a:rPr lang="en-US" sz="2800" b="1" i="0" cap="small" dirty="0">
                <a:solidFill>
                  <a:schemeClr val="bg2">
                    <a:lumMod val="50000"/>
                  </a:schemeClr>
                </a:solidFill>
              </a:rPr>
              <a:t>YRITTÄJYYS – ÄLYKÄS ENERGIA</a:t>
            </a:r>
            <a:endParaRPr lang="en-GB" sz="2800" b="1" i="0" cap="small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n-GB" sz="3200" b="1" i="0" u="sng" cap="small" dirty="0">
                <a:solidFill>
                  <a:schemeClr val="bg2">
                    <a:lumMod val="50000"/>
                  </a:schemeClr>
                </a:solidFill>
              </a:rPr>
              <a:t>MODUULI 3</a:t>
            </a:r>
          </a:p>
          <a:p>
            <a:pPr algn="ctr">
              <a:defRPr/>
            </a:pPr>
            <a:r>
              <a:rPr lang="en-GB" sz="2800" b="1" i="0" cap="small" dirty="0">
                <a:solidFill>
                  <a:schemeClr val="bg2">
                    <a:lumMod val="50000"/>
                  </a:schemeClr>
                </a:solidFill>
              </a:rPr>
              <a:t>VIHREÄ YRITTÄJYYS APPLIKAATIOIDEN SEKTORILLA</a:t>
            </a:r>
            <a:endParaRPr lang="en-GB" sz="2800" b="1" i="0" cap="smal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AIHE </a:t>
            </a: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endParaRPr lang="en-US" sz="3600" b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Älykkän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energian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liikenne</a:t>
            </a: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 # 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ENERGIA JA LIIKENNE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304800" y="823958"/>
            <a:ext cx="8742066" cy="525280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80% </a:t>
            </a:r>
            <a:r>
              <a:rPr lang="en-US" sz="2800" dirty="0" err="1" smtClean="0"/>
              <a:t>ihmisistä</a:t>
            </a:r>
            <a:r>
              <a:rPr lang="en-US" sz="2800" dirty="0" smtClean="0"/>
              <a:t> </a:t>
            </a:r>
            <a:r>
              <a:rPr lang="en-US" sz="2800" dirty="0" err="1" smtClean="0"/>
              <a:t>asuu</a:t>
            </a:r>
            <a:r>
              <a:rPr lang="en-US" sz="2800" dirty="0" smtClean="0"/>
              <a:t> </a:t>
            </a:r>
            <a:r>
              <a:rPr lang="en-US" sz="2800" dirty="0" err="1" smtClean="0"/>
              <a:t>maaseudulla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Kasvava</a:t>
            </a:r>
            <a:r>
              <a:rPr lang="en-US" sz="2800" dirty="0" smtClean="0"/>
              <a:t> </a:t>
            </a:r>
            <a:r>
              <a:rPr lang="en-US" sz="2800" dirty="0" err="1" smtClean="0"/>
              <a:t>elintaso</a:t>
            </a:r>
            <a:r>
              <a:rPr lang="en-US" sz="2800" dirty="0" smtClean="0"/>
              <a:t> </a:t>
            </a:r>
            <a:r>
              <a:rPr lang="en-US" sz="2800" dirty="0" err="1" smtClean="0"/>
              <a:t>johtaa</a:t>
            </a:r>
            <a:r>
              <a:rPr lang="en-US" sz="2800" dirty="0" smtClean="0"/>
              <a:t> </a:t>
            </a:r>
            <a:r>
              <a:rPr lang="en-US" sz="2800" dirty="0" err="1" smtClean="0"/>
              <a:t>ihmisten</a:t>
            </a:r>
            <a:r>
              <a:rPr lang="en-US" sz="2800" dirty="0" smtClean="0"/>
              <a:t> </a:t>
            </a:r>
            <a:r>
              <a:rPr lang="en-US" sz="2800" dirty="0" err="1" smtClean="0"/>
              <a:t>yksilölliseen</a:t>
            </a:r>
            <a:r>
              <a:rPr lang="en-US" sz="2800" dirty="0" smtClean="0"/>
              <a:t> </a:t>
            </a:r>
            <a:r>
              <a:rPr lang="en-US" sz="2800" dirty="0" err="1" smtClean="0"/>
              <a:t>liikkuvuuteen</a:t>
            </a:r>
            <a:r>
              <a:rPr lang="en-US" sz="2800" dirty="0" smtClean="0"/>
              <a:t>, ja </a:t>
            </a:r>
            <a:r>
              <a:rPr lang="en-US" sz="2800" dirty="0" err="1" smtClean="0"/>
              <a:t>näin</a:t>
            </a:r>
            <a:r>
              <a:rPr lang="en-US" sz="2800" dirty="0" smtClean="0"/>
              <a:t> </a:t>
            </a:r>
            <a:r>
              <a:rPr lang="en-US" sz="2800" dirty="0" err="1" smtClean="0"/>
              <a:t>ollen</a:t>
            </a:r>
            <a:r>
              <a:rPr lang="en-US" sz="2800" dirty="0" smtClean="0"/>
              <a:t>, </a:t>
            </a:r>
            <a:r>
              <a:rPr lang="en-US" sz="2800" dirty="0" err="1" smtClean="0"/>
              <a:t>suurempaan</a:t>
            </a:r>
            <a:r>
              <a:rPr lang="en-US" sz="2800" dirty="0" smtClean="0"/>
              <a:t> </a:t>
            </a:r>
            <a:r>
              <a:rPr lang="en-US" sz="2800" dirty="0" err="1" smtClean="0"/>
              <a:t>määrään</a:t>
            </a:r>
            <a:r>
              <a:rPr lang="en-US" sz="2800" dirty="0" smtClean="0"/>
              <a:t> </a:t>
            </a:r>
            <a:r>
              <a:rPr lang="en-US" sz="2800" dirty="0" err="1" smtClean="0"/>
              <a:t>kulkuneuvoja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Kaupankäynnin</a:t>
            </a:r>
            <a:r>
              <a:rPr lang="en-US" sz="2800" dirty="0" smtClean="0"/>
              <a:t> </a:t>
            </a:r>
            <a:r>
              <a:rPr lang="en-US" sz="2800" dirty="0" err="1" smtClean="0"/>
              <a:t>globalisoituminen</a:t>
            </a:r>
            <a:r>
              <a:rPr lang="en-US" sz="2800" dirty="0" smtClean="0"/>
              <a:t> </a:t>
            </a:r>
            <a:r>
              <a:rPr lang="en-US" sz="2800" dirty="0" err="1" smtClean="0"/>
              <a:t>johtaa</a:t>
            </a:r>
            <a:r>
              <a:rPr lang="en-US" sz="2800" dirty="0" smtClean="0"/>
              <a:t> </a:t>
            </a:r>
            <a:r>
              <a:rPr lang="en-US" sz="2800" dirty="0" err="1" smtClean="0"/>
              <a:t>kasvavaan</a:t>
            </a:r>
            <a:r>
              <a:rPr lang="en-US" sz="2800" dirty="0" smtClean="0"/>
              <a:t> </a:t>
            </a:r>
            <a:r>
              <a:rPr lang="en-US" sz="2800" dirty="0" err="1" smtClean="0"/>
              <a:t>kansainväliseen</a:t>
            </a:r>
            <a:r>
              <a:rPr lang="en-US" sz="2800" dirty="0" smtClean="0"/>
              <a:t> </a:t>
            </a:r>
            <a:r>
              <a:rPr lang="en-US" sz="2800" dirty="0" err="1" smtClean="0"/>
              <a:t>liikenteeseen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Kulkuvälineitä</a:t>
            </a:r>
            <a:r>
              <a:rPr lang="en-US" sz="2800" dirty="0" smtClean="0"/>
              <a:t> </a:t>
            </a:r>
            <a:r>
              <a:rPr lang="en-US" sz="2800" dirty="0" err="1" smtClean="0"/>
              <a:t>dominoi</a:t>
            </a:r>
            <a:r>
              <a:rPr lang="en-US" sz="2800" dirty="0" smtClean="0"/>
              <a:t> </a:t>
            </a:r>
            <a:r>
              <a:rPr lang="en-US" sz="2800" dirty="0" err="1" smtClean="0"/>
              <a:t>fossiiliset</a:t>
            </a:r>
            <a:r>
              <a:rPr lang="en-US" sz="2800" dirty="0" smtClean="0"/>
              <a:t> </a:t>
            </a:r>
            <a:r>
              <a:rPr lang="en-US" sz="2800" dirty="0" err="1" smtClean="0"/>
              <a:t>polttoaineet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Vastuussa</a:t>
            </a:r>
            <a:r>
              <a:rPr lang="en-US" sz="2800" dirty="0" smtClean="0"/>
              <a:t> 31% </a:t>
            </a:r>
            <a:r>
              <a:rPr lang="en-US" sz="2800" dirty="0" err="1" smtClean="0"/>
              <a:t>energian</a:t>
            </a:r>
            <a:r>
              <a:rPr lang="en-US" sz="2800" dirty="0" smtClean="0"/>
              <a:t> </a:t>
            </a:r>
            <a:r>
              <a:rPr lang="en-US" sz="2800" dirty="0" err="1" smtClean="0"/>
              <a:t>kulutuksesta</a:t>
            </a:r>
            <a:r>
              <a:rPr lang="en-US" sz="2800" dirty="0" smtClean="0"/>
              <a:t> ja 21% GHG </a:t>
            </a:r>
            <a:r>
              <a:rPr lang="en-US" sz="2800" dirty="0" err="1" smtClean="0"/>
              <a:t>päästöistä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Kulkuneuvojen</a:t>
            </a:r>
            <a:r>
              <a:rPr lang="en-US" sz="2800" dirty="0" smtClean="0"/>
              <a:t> </a:t>
            </a:r>
            <a:r>
              <a:rPr lang="en-US" sz="2800" dirty="0" err="1" smtClean="0"/>
              <a:t>saastuttaminen</a:t>
            </a:r>
            <a:r>
              <a:rPr lang="en-US" sz="2800" dirty="0" smtClean="0"/>
              <a:t> </a:t>
            </a:r>
            <a:r>
              <a:rPr lang="en-US" sz="2800" dirty="0" err="1" smtClean="0"/>
              <a:t>jopa</a:t>
            </a:r>
            <a:r>
              <a:rPr lang="en-US" sz="2800" dirty="0" smtClean="0"/>
              <a:t> 40% GHG </a:t>
            </a:r>
            <a:r>
              <a:rPr lang="en-US" sz="2800" dirty="0" err="1" smtClean="0"/>
              <a:t>määrästä</a:t>
            </a:r>
            <a:r>
              <a:rPr lang="en-US" sz="2800" dirty="0" smtClean="0"/>
              <a:t> </a:t>
            </a:r>
            <a:r>
              <a:rPr lang="en-US" sz="2800" dirty="0" err="1" smtClean="0"/>
              <a:t>kaupungeissa</a:t>
            </a:r>
            <a:endParaRPr lang="en-US" sz="2800" dirty="0" smtClean="0"/>
          </a:p>
          <a:p>
            <a:pPr marL="0" indent="0" algn="just">
              <a:spcBef>
                <a:spcPts val="0"/>
              </a:spcBef>
              <a:spcAft>
                <a:spcPts val="1800"/>
              </a:spcAft>
              <a:buNone/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3 # 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TARVE MUUTOKSELLE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87708"/>
            <a:ext cx="8792308" cy="525280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Saastuttavat</a:t>
            </a:r>
            <a:r>
              <a:rPr lang="en-US" sz="2800" dirty="0" smtClean="0"/>
              <a:t> </a:t>
            </a:r>
            <a:r>
              <a:rPr lang="en-US" sz="2800" dirty="0" err="1" smtClean="0"/>
              <a:t>tekniikat</a:t>
            </a:r>
            <a:r>
              <a:rPr lang="en-US" sz="2800" dirty="0" smtClean="0"/>
              <a:t> </a:t>
            </a:r>
            <a:r>
              <a:rPr lang="en-US" sz="2800" dirty="0" err="1" smtClean="0"/>
              <a:t>tulee</a:t>
            </a:r>
            <a:r>
              <a:rPr lang="en-US" sz="2800" dirty="0" smtClean="0"/>
              <a:t> </a:t>
            </a:r>
            <a:r>
              <a:rPr lang="en-US" sz="2800" dirty="0" err="1" smtClean="0"/>
              <a:t>korvata</a:t>
            </a:r>
            <a:r>
              <a:rPr lang="en-US" sz="2800" dirty="0" smtClean="0"/>
              <a:t> </a:t>
            </a:r>
            <a:r>
              <a:rPr lang="en-US" sz="2800" dirty="0" err="1" smtClean="0"/>
              <a:t>uusilla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Uusiutuvia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energialähteitä</a:t>
            </a:r>
            <a:r>
              <a:rPr lang="en-US" sz="2800" dirty="0" smtClean="0"/>
              <a:t> </a:t>
            </a:r>
            <a:r>
              <a:rPr lang="en-US" sz="2800" dirty="0" err="1" smtClean="0"/>
              <a:t>tulee</a:t>
            </a:r>
            <a:r>
              <a:rPr lang="en-US" sz="2800" dirty="0" smtClean="0"/>
              <a:t> </a:t>
            </a:r>
            <a:r>
              <a:rPr lang="en-US" sz="2800" dirty="0" err="1" smtClean="0"/>
              <a:t>käyttää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Uusi</a:t>
            </a:r>
            <a:r>
              <a:rPr lang="en-US" sz="2800" dirty="0" smtClean="0"/>
              <a:t> </a:t>
            </a:r>
            <a:r>
              <a:rPr lang="en-US" sz="2800" dirty="0" err="1" smtClean="0"/>
              <a:t>liikkumisen</a:t>
            </a:r>
            <a:r>
              <a:rPr lang="en-US" sz="2800" dirty="0" smtClean="0"/>
              <a:t> </a:t>
            </a:r>
            <a:r>
              <a:rPr lang="en-US" sz="2800" dirty="0" err="1" smtClean="0"/>
              <a:t>infrastruktuuri</a:t>
            </a:r>
            <a:r>
              <a:rPr lang="en-US" sz="2800" dirty="0" smtClean="0"/>
              <a:t> ja </a:t>
            </a:r>
            <a:r>
              <a:rPr lang="en-US" sz="2800" dirty="0" err="1" smtClean="0"/>
              <a:t>menetelmät</a:t>
            </a:r>
            <a:r>
              <a:rPr lang="en-US" sz="2800" dirty="0"/>
              <a:t> </a:t>
            </a:r>
            <a:r>
              <a:rPr lang="en-US" sz="2800" dirty="0" err="1" smtClean="0"/>
              <a:t>tarvitaan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energian</a:t>
            </a:r>
            <a:r>
              <a:rPr lang="en-US" sz="2800" dirty="0" smtClean="0"/>
              <a:t> </a:t>
            </a:r>
            <a:r>
              <a:rPr lang="en-US" sz="2800" dirty="0" err="1" smtClean="0"/>
              <a:t>käytön</a:t>
            </a:r>
            <a:r>
              <a:rPr lang="en-US" sz="2800" dirty="0" smtClean="0"/>
              <a:t> ja </a:t>
            </a:r>
            <a:r>
              <a:rPr lang="en-US" sz="2800" dirty="0" err="1" smtClean="0"/>
              <a:t>saasteiden</a:t>
            </a:r>
            <a:r>
              <a:rPr lang="en-US" sz="2800" dirty="0" smtClean="0"/>
              <a:t> </a:t>
            </a:r>
            <a:r>
              <a:rPr lang="en-US" sz="2800" dirty="0" err="1" smtClean="0"/>
              <a:t>vähentämiseen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Älykäs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</a:t>
            </a:r>
            <a:r>
              <a:rPr lang="en-US" sz="2800" dirty="0" smtClean="0"/>
              <a:t> on </a:t>
            </a:r>
            <a:r>
              <a:rPr lang="en-US" sz="2800" dirty="0" err="1" smtClean="0"/>
              <a:t>tärkeä</a:t>
            </a:r>
            <a:r>
              <a:rPr lang="en-US" sz="2800" dirty="0" smtClean="0"/>
              <a:t> </a:t>
            </a:r>
            <a:r>
              <a:rPr lang="en-US" sz="2800" dirty="0" err="1" smtClean="0"/>
              <a:t>tekijä</a:t>
            </a:r>
            <a:r>
              <a:rPr lang="en-US" sz="2800" dirty="0"/>
              <a:t> </a:t>
            </a:r>
            <a:r>
              <a:rPr lang="en-US" sz="2800" dirty="0" err="1" smtClean="0"/>
              <a:t>liikenteen</a:t>
            </a:r>
            <a:r>
              <a:rPr lang="en-US" sz="2800" dirty="0" smtClean="0"/>
              <a:t> </a:t>
            </a:r>
            <a:r>
              <a:rPr lang="en-US" sz="2800" dirty="0" err="1" smtClean="0"/>
              <a:t>osalta</a:t>
            </a:r>
            <a:endParaRPr lang="en-US" sz="2800" dirty="0" smtClean="0"/>
          </a:p>
          <a:p>
            <a:pPr lvl="1" indent="-381000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en-US" dirty="0" err="1" smtClean="0"/>
              <a:t>Ei-saastuttavat</a:t>
            </a:r>
            <a:r>
              <a:rPr lang="en-US" dirty="0" smtClean="0"/>
              <a:t> ja </a:t>
            </a:r>
            <a:r>
              <a:rPr lang="en-US" dirty="0" err="1" smtClean="0"/>
              <a:t>tehokkaat</a:t>
            </a:r>
            <a:r>
              <a:rPr lang="en-US" dirty="0" smtClean="0"/>
              <a:t> </a:t>
            </a:r>
            <a:r>
              <a:rPr lang="en-US" dirty="0" err="1" smtClean="0"/>
              <a:t>kulkuneuvot</a:t>
            </a:r>
            <a:r>
              <a:rPr lang="en-US" dirty="0" smtClean="0"/>
              <a:t>: </a:t>
            </a:r>
            <a:r>
              <a:rPr lang="en-US" b="1" dirty="0" err="1" smtClean="0"/>
              <a:t>Elektroniset</a:t>
            </a:r>
            <a:r>
              <a:rPr lang="en-US" dirty="0" smtClean="0"/>
              <a:t> </a:t>
            </a:r>
            <a:r>
              <a:rPr lang="en-US" b="1" dirty="0" err="1" smtClean="0"/>
              <a:t>kulkuvälineet</a:t>
            </a:r>
            <a:endParaRPr lang="en-US" b="1" dirty="0" smtClean="0"/>
          </a:p>
          <a:p>
            <a:pPr lvl="1" indent="-381000" algn="just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q"/>
            </a:pPr>
            <a:r>
              <a:rPr lang="en-US" b="1" dirty="0" err="1" smtClean="0"/>
              <a:t>Energiantarjonta</a:t>
            </a:r>
            <a:r>
              <a:rPr lang="en-US" b="1" dirty="0" smtClean="0"/>
              <a:t> </a:t>
            </a:r>
            <a:r>
              <a:rPr lang="en-US" b="1" dirty="0" err="1" smtClean="0"/>
              <a:t>älykkäiden</a:t>
            </a:r>
            <a:r>
              <a:rPr lang="en-US" b="1" dirty="0" smtClean="0"/>
              <a:t> </a:t>
            </a:r>
            <a:r>
              <a:rPr lang="en-US" b="1" dirty="0" err="1" smtClean="0"/>
              <a:t>sähköverkkojen</a:t>
            </a:r>
            <a:r>
              <a:rPr lang="en-US" b="1" dirty="0" smtClean="0"/>
              <a:t> </a:t>
            </a:r>
            <a:r>
              <a:rPr lang="en-US" dirty="0" err="1" smtClean="0"/>
              <a:t>avulla</a:t>
            </a:r>
            <a:r>
              <a:rPr lang="en-US" dirty="0" smtClean="0"/>
              <a:t> </a:t>
            </a:r>
            <a:r>
              <a:rPr lang="en-US" dirty="0" err="1" smtClean="0"/>
              <a:t>puhtaista</a:t>
            </a:r>
            <a:r>
              <a:rPr lang="en-US" dirty="0" smtClean="0"/>
              <a:t> ja </a:t>
            </a:r>
            <a:r>
              <a:rPr lang="en-US" dirty="0" err="1" smtClean="0"/>
              <a:t>kestävistä</a:t>
            </a:r>
            <a:r>
              <a:rPr lang="en-US" dirty="0" smtClean="0"/>
              <a:t> </a:t>
            </a:r>
            <a:r>
              <a:rPr lang="en-US" dirty="0" err="1" smtClean="0"/>
              <a:t>energialähteistä</a:t>
            </a:r>
            <a:endParaRPr lang="en-US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4 # 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EV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TYYPIT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472256" y="884259"/>
            <a:ext cx="3356150" cy="88426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400" b="1" dirty="0" smtClean="0"/>
              <a:t>Hybrid EV with internal combustion engine</a:t>
            </a:r>
          </a:p>
        </p:txBody>
      </p:sp>
      <p:pic>
        <p:nvPicPr>
          <p:cNvPr id="3074" name="Picture 2" descr="C:\Users\panagiotakopoulos\Desktop\H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7931"/>
            <a:ext cx="4531807" cy="1959428"/>
          </a:xfrm>
          <a:prstGeom prst="rect">
            <a:avLst/>
          </a:prstGeom>
          <a:noFill/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3832" y="3699479"/>
            <a:ext cx="3356150" cy="52083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Plug-in EV</a:t>
            </a:r>
          </a:p>
        </p:txBody>
      </p:sp>
      <p:pic>
        <p:nvPicPr>
          <p:cNvPr id="3075" name="Picture 3" descr="C:\Users\panagiotakopoulos\Desktop\PE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4149970"/>
            <a:ext cx="4481565" cy="2248214"/>
          </a:xfrm>
          <a:prstGeom prst="rect">
            <a:avLst/>
          </a:prstGeom>
          <a:noFill/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280812" y="3666929"/>
            <a:ext cx="3356150" cy="53088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Plug-in</a:t>
            </a:r>
            <a:r>
              <a:rPr kumimoji="0" lang="en-US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Hybrid EV</a:t>
            </a:r>
          </a:p>
        </p:txBody>
      </p:sp>
      <p:pic>
        <p:nvPicPr>
          <p:cNvPr id="3076" name="Picture 4" descr="C:\Users\panagiotakopoulos\Desktop\PHE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2725" y="4166755"/>
            <a:ext cx="4421275" cy="2212235"/>
          </a:xfrm>
          <a:prstGeom prst="rect">
            <a:avLst/>
          </a:prstGeom>
          <a:noFill/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5100359" y="988776"/>
            <a:ext cx="3356150" cy="53088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On-Line</a:t>
            </a:r>
            <a:r>
              <a:rPr kumimoji="0" lang="en-US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Hybrid EV</a:t>
            </a:r>
          </a:p>
        </p:txBody>
      </p:sp>
      <p:pic>
        <p:nvPicPr>
          <p:cNvPr id="3077" name="Picture 5" descr="C:\Users\panagiotakopoulos\Desktop\OLE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37200" y="1626463"/>
            <a:ext cx="4350936" cy="1971326"/>
          </a:xfrm>
          <a:prstGeom prst="rect">
            <a:avLst/>
          </a:prstGeom>
          <a:noFill/>
        </p:spPr>
      </p:pic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5 # 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TANKKAUS MENETELMÄT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351692" y="1911674"/>
            <a:ext cx="1678075" cy="9219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 smtClean="0"/>
              <a:t>Via electric cable</a:t>
            </a:r>
          </a:p>
        </p:txBody>
      </p:sp>
      <p:pic>
        <p:nvPicPr>
          <p:cNvPr id="4098" name="Picture 2" descr="C:\Users\panagiotakopoulos\Desktop\Cable EV ch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0492" y="1004836"/>
            <a:ext cx="6963508" cy="2622620"/>
          </a:xfrm>
          <a:prstGeom prst="rect">
            <a:avLst/>
          </a:prstGeom>
          <a:noFill/>
        </p:spPr>
      </p:pic>
      <p:pic>
        <p:nvPicPr>
          <p:cNvPr id="4099" name="Picture 3" descr="C:\Users\panagiotakopoulos\Desktop\Wless ch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27455"/>
            <a:ext cx="6883121" cy="2872712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893169" y="4234514"/>
            <a:ext cx="2250831" cy="168396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Wireless</a:t>
            </a:r>
            <a:r>
              <a:rPr kumimoji="0" lang="en-US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charging – electromagnetic field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6 # 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KÄYTTÖÖNOTON ESTEET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87708"/>
            <a:ext cx="8792308" cy="525280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Latauspisteitä</a:t>
            </a:r>
            <a:r>
              <a:rPr lang="en-US" sz="2800" dirty="0" smtClean="0"/>
              <a:t> on </a:t>
            </a:r>
            <a:r>
              <a:rPr lang="en-US" sz="2800" dirty="0" err="1" smtClean="0"/>
              <a:t>tällä</a:t>
            </a:r>
            <a:r>
              <a:rPr lang="en-US" sz="2800" dirty="0" smtClean="0"/>
              <a:t> </a:t>
            </a:r>
            <a:r>
              <a:rPr lang="en-US" sz="2800" dirty="0" err="1" smtClean="0"/>
              <a:t>hetkellä</a:t>
            </a:r>
            <a:r>
              <a:rPr lang="en-US" sz="2800" dirty="0" smtClean="0"/>
              <a:t> </a:t>
            </a:r>
            <a:r>
              <a:rPr lang="en-US" sz="2800" dirty="0" err="1" smtClean="0"/>
              <a:t>numeerisesti</a:t>
            </a:r>
            <a:r>
              <a:rPr lang="en-US" sz="2800" dirty="0" smtClean="0"/>
              <a:t> ja </a:t>
            </a:r>
            <a:r>
              <a:rPr lang="en-US" sz="2800" dirty="0" err="1" smtClean="0"/>
              <a:t>alueellisesti</a:t>
            </a:r>
            <a:r>
              <a:rPr lang="en-US" sz="2800" dirty="0" smtClean="0"/>
              <a:t> </a:t>
            </a:r>
            <a:r>
              <a:rPr lang="en-US" sz="2800" dirty="0" err="1" smtClean="0"/>
              <a:t>vähän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Kulkuvälineiden</a:t>
            </a:r>
            <a:r>
              <a:rPr lang="en-US" sz="2800" dirty="0" smtClean="0"/>
              <a:t> </a:t>
            </a:r>
            <a:r>
              <a:rPr lang="en-US" sz="2800" dirty="0" err="1" smtClean="0"/>
              <a:t>lataus</a:t>
            </a:r>
            <a:r>
              <a:rPr lang="en-US" sz="2800" dirty="0" smtClean="0"/>
              <a:t> vie </a:t>
            </a:r>
            <a:r>
              <a:rPr lang="en-US" sz="2800" dirty="0" err="1" smtClean="0"/>
              <a:t>aikaa</a:t>
            </a:r>
            <a:r>
              <a:rPr lang="en-US" sz="2800" dirty="0" smtClean="0"/>
              <a:t> – </a:t>
            </a:r>
            <a:r>
              <a:rPr lang="en-US" sz="2800" dirty="0" err="1" smtClean="0"/>
              <a:t>paljon</a:t>
            </a:r>
            <a:r>
              <a:rPr lang="en-US" sz="2800" dirty="0" smtClean="0"/>
              <a:t> </a:t>
            </a:r>
            <a:r>
              <a:rPr lang="en-US" sz="2800" dirty="0" err="1" smtClean="0"/>
              <a:t>enemmän</a:t>
            </a:r>
            <a:r>
              <a:rPr lang="en-US" sz="2800" dirty="0" smtClean="0"/>
              <a:t> </a:t>
            </a:r>
            <a:r>
              <a:rPr lang="en-US" sz="2800" dirty="0" err="1" smtClean="0"/>
              <a:t>kuin</a:t>
            </a:r>
            <a:r>
              <a:rPr lang="en-US" sz="2800" dirty="0" smtClean="0"/>
              <a:t> </a:t>
            </a:r>
            <a:r>
              <a:rPr lang="en-US" sz="2800" dirty="0" err="1" smtClean="0"/>
              <a:t>niiden</a:t>
            </a:r>
            <a:r>
              <a:rPr lang="en-US" sz="2800" dirty="0" smtClean="0"/>
              <a:t> </a:t>
            </a:r>
            <a:r>
              <a:rPr lang="en-US" sz="2800" dirty="0" err="1" smtClean="0"/>
              <a:t>tankkaus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Infrastruktuuri</a:t>
            </a:r>
            <a:r>
              <a:rPr lang="en-US" sz="2800" dirty="0" smtClean="0"/>
              <a:t> on </a:t>
            </a:r>
            <a:r>
              <a:rPr lang="en-US" sz="2800" dirty="0" err="1" smtClean="0"/>
              <a:t>vielä</a:t>
            </a:r>
            <a:r>
              <a:rPr lang="en-US" sz="2800" dirty="0" smtClean="0"/>
              <a:t> </a:t>
            </a:r>
            <a:r>
              <a:rPr lang="en-US" sz="2800" dirty="0" err="1" smtClean="0"/>
              <a:t>rajallinen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Infrastruktuurin</a:t>
            </a:r>
            <a:r>
              <a:rPr lang="en-US" sz="2800" dirty="0" smtClean="0"/>
              <a:t> </a:t>
            </a:r>
            <a:r>
              <a:rPr lang="en-US" sz="2800" dirty="0" err="1" smtClean="0"/>
              <a:t>ylläpito</a:t>
            </a:r>
            <a:r>
              <a:rPr lang="en-US" sz="2800" dirty="0" smtClean="0"/>
              <a:t> on </a:t>
            </a:r>
            <a:r>
              <a:rPr lang="en-US" sz="2800" dirty="0" err="1" smtClean="0"/>
              <a:t>vielä</a:t>
            </a:r>
            <a:r>
              <a:rPr lang="en-US" sz="2800" dirty="0" smtClean="0"/>
              <a:t> </a:t>
            </a:r>
            <a:r>
              <a:rPr lang="en-US" sz="2800" dirty="0" err="1" smtClean="0"/>
              <a:t>kallista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Luotettavuutta</a:t>
            </a:r>
            <a:r>
              <a:rPr lang="en-US" sz="2800" dirty="0" smtClean="0"/>
              <a:t> </a:t>
            </a:r>
            <a:r>
              <a:rPr lang="en-US" sz="2800" dirty="0" err="1" smtClean="0"/>
              <a:t>ei</a:t>
            </a:r>
            <a:r>
              <a:rPr lang="en-US" sz="2800" dirty="0" smtClean="0"/>
              <a:t> ole </a:t>
            </a:r>
            <a:r>
              <a:rPr lang="en-US" sz="2800" dirty="0" err="1" smtClean="0"/>
              <a:t>vielä</a:t>
            </a:r>
            <a:r>
              <a:rPr lang="en-US" sz="2800" dirty="0" smtClean="0"/>
              <a:t> </a:t>
            </a:r>
            <a:r>
              <a:rPr lang="en-US" sz="2800" dirty="0" err="1" smtClean="0"/>
              <a:t>laajalti</a:t>
            </a:r>
            <a:r>
              <a:rPr lang="en-US" sz="2800" dirty="0" smtClean="0"/>
              <a:t> </a:t>
            </a:r>
            <a:r>
              <a:rPr lang="en-US" sz="2800" dirty="0" err="1" smtClean="0"/>
              <a:t>testattu</a:t>
            </a:r>
            <a:endParaRPr lang="en-US" sz="2800" dirty="0" smtClean="0"/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7 # 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2057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KIRJALLISUUS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874207"/>
            <a:ext cx="8792308" cy="106512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US" sz="1600" dirty="0" smtClean="0"/>
              <a:t>http://smartenergyefficiency.eu/tag/transport/</a:t>
            </a:r>
          </a:p>
          <a:p>
            <a:pPr marL="0" indent="0">
              <a:buNone/>
            </a:pPr>
            <a:r>
              <a:rPr lang="en-US" sz="1600" dirty="0" err="1" smtClean="0"/>
              <a:t>Grob</a:t>
            </a:r>
            <a:r>
              <a:rPr lang="en-US" sz="1600" dirty="0" smtClean="0"/>
              <a:t>, G.R. (2009). Future Transportation with Smart Grids &amp; Sustainable Energy SYSTEMICS, CYBERNETICS AND INFORMATICS, 7(5), 50-54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8 # 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50240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KUVAT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733525"/>
            <a:ext cx="9144000" cy="185894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https://www.enocean.com/en/smart-home-and-home-automation/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http://www.toyota.com.cn/innovation/environmental_technology/plugin_hybrid/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http://www.earthtimes.org/environment/electric-cars/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http://www.vacleancities.org/cleaner-transportation/electricity/hybrid-electric/plug-in-hybrid/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http://www.plugincars.com/quick-guide-buying-your-first-home-ev-charger-126875.html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http://www.ecofriend.com/wireless-charging-electric-cars.html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/>
              <a:t>.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smtClean="0">
                <a:solidFill>
                  <a:srgbClr val="000066"/>
                </a:solidFill>
              </a:rPr>
              <a:t>9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24905</TotalTime>
  <Words>265</Words>
  <Application>Microsoft Office PowerPoint</Application>
  <PresentationFormat>On-screen Show (4:3)</PresentationFormat>
  <Paragraphs>67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 Unicode MS</vt:lpstr>
      <vt:lpstr>黑体</vt:lpstr>
      <vt:lpstr>Arial</vt:lpstr>
      <vt:lpstr>Calibri</vt:lpstr>
      <vt:lpstr>Wingdings</vt:lpstr>
      <vt:lpstr>61</vt:lpstr>
      <vt:lpstr>PowerPoint Presentation</vt:lpstr>
      <vt:lpstr>PowerPoint Presentation</vt:lpstr>
      <vt:lpstr>ENERGIA JA LIIKENNE</vt:lpstr>
      <vt:lpstr>TARVE MUUTOKSELLE</vt:lpstr>
      <vt:lpstr>EV TYYPIT</vt:lpstr>
      <vt:lpstr>TANKKAUS MENETELMÄT</vt:lpstr>
      <vt:lpstr>KÄYTTÖÖNOTON ESTEET</vt:lpstr>
      <vt:lpstr>KIRJALLISUUS</vt:lpstr>
      <vt:lpstr>KUVAT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Linnansaari, S Janna M</cp:lastModifiedBy>
  <cp:revision>1608</cp:revision>
  <dcterms:created xsi:type="dcterms:W3CDTF">2013-05-11T20:59:03Z</dcterms:created>
  <dcterms:modified xsi:type="dcterms:W3CDTF">2016-08-03T15:48:59Z</dcterms:modified>
</cp:coreProperties>
</file>