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3" r:id="rId1"/>
    <p:sldMasterId id="2147484215" r:id="rId2"/>
    <p:sldMasterId id="2147484217" r:id="rId3"/>
  </p:sldMasterIdLst>
  <p:notesMasterIdLst>
    <p:notesMasterId r:id="rId19"/>
  </p:notesMasterIdLst>
  <p:handoutMasterIdLst>
    <p:handoutMasterId r:id="rId20"/>
  </p:handoutMasterIdLst>
  <p:sldIdLst>
    <p:sldId id="260" r:id="rId4"/>
    <p:sldId id="298" r:id="rId5"/>
    <p:sldId id="261" r:id="rId6"/>
    <p:sldId id="322" r:id="rId7"/>
    <p:sldId id="334" r:id="rId8"/>
    <p:sldId id="336" r:id="rId9"/>
    <p:sldId id="337" r:id="rId10"/>
    <p:sldId id="301" r:id="rId11"/>
    <p:sldId id="323" r:id="rId12"/>
    <p:sldId id="287" r:id="rId13"/>
    <p:sldId id="317" r:id="rId14"/>
    <p:sldId id="318" r:id="rId15"/>
    <p:sldId id="327" r:id="rId16"/>
    <p:sldId id="342" r:id="rId17"/>
    <p:sldId id="335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FF33"/>
    <a:srgbClr val="000000"/>
    <a:srgbClr val="FFFF99"/>
    <a:srgbClr val="FF0000"/>
    <a:srgbClr val="FFCC00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86" autoAdjust="0"/>
    <p:restoredTop sz="99263" autoAdjust="0"/>
  </p:normalViewPr>
  <p:slideViewPr>
    <p:cSldViewPr>
      <p:cViewPr>
        <p:scale>
          <a:sx n="78" d="100"/>
          <a:sy n="78" d="100"/>
        </p:scale>
        <p:origin x="-1206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5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303D43-53FC-4516-9525-FCD9DDECB509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C2EF7BB-9A9D-460C-B1D2-D649E3522BD5}">
      <dgm:prSet phldrT="[Text]" custT="1"/>
      <dgm:spPr/>
      <dgm:t>
        <a:bodyPr/>
        <a:lstStyle/>
        <a:p>
          <a:r>
            <a:rPr lang="en-GB" sz="1200" dirty="0" smtClean="0">
              <a:latin typeface="Calibri" pitchFamily="34" charset="0"/>
            </a:rPr>
            <a:t>PRODUCT</a:t>
          </a:r>
          <a:endParaRPr lang="en-GB" sz="1200" dirty="0">
            <a:latin typeface="Calibri" pitchFamily="34" charset="0"/>
          </a:endParaRPr>
        </a:p>
      </dgm:t>
    </dgm:pt>
    <dgm:pt modelId="{4047497B-5A87-4CB9-914F-8ED5AF539C28}" type="parTrans" cxnId="{B9C6F9EA-B42F-410A-A913-D61F9E69443B}">
      <dgm:prSet/>
      <dgm:spPr/>
      <dgm:t>
        <a:bodyPr/>
        <a:lstStyle/>
        <a:p>
          <a:endParaRPr lang="en-GB" sz="1200"/>
        </a:p>
      </dgm:t>
    </dgm:pt>
    <dgm:pt modelId="{ADAF9DEC-782B-4963-A19F-3FF4442E4470}" type="sibTrans" cxnId="{B9C6F9EA-B42F-410A-A913-D61F9E69443B}">
      <dgm:prSet/>
      <dgm:spPr/>
      <dgm:t>
        <a:bodyPr/>
        <a:lstStyle/>
        <a:p>
          <a:endParaRPr lang="en-GB" sz="1200"/>
        </a:p>
      </dgm:t>
    </dgm:pt>
    <dgm:pt modelId="{7475D713-D38C-49AE-97A6-C819165C76BC}">
      <dgm:prSet phldrT="[Text]" custT="1"/>
      <dgm:spPr/>
      <dgm:t>
        <a:bodyPr/>
        <a:lstStyle/>
        <a:p>
          <a:r>
            <a:rPr lang="en-GB" sz="1200" dirty="0" err="1" smtClean="0">
              <a:latin typeface="Calibri" pitchFamily="34" charset="0"/>
            </a:rPr>
            <a:t>Marchio</a:t>
          </a:r>
          <a:endParaRPr lang="en-GB" sz="1200" dirty="0">
            <a:latin typeface="Calibri" pitchFamily="34" charset="0"/>
          </a:endParaRPr>
        </a:p>
      </dgm:t>
    </dgm:pt>
    <dgm:pt modelId="{2A647BB9-30B6-4358-BBD8-CA04C9A11FB2}" type="parTrans" cxnId="{9DE4C454-6608-4B33-94E5-AF1908D0E7B8}">
      <dgm:prSet/>
      <dgm:spPr/>
      <dgm:t>
        <a:bodyPr/>
        <a:lstStyle/>
        <a:p>
          <a:endParaRPr lang="en-GB" sz="1200"/>
        </a:p>
      </dgm:t>
    </dgm:pt>
    <dgm:pt modelId="{FD4265E3-9E75-40B9-8DD8-BB0380B49216}" type="sibTrans" cxnId="{9DE4C454-6608-4B33-94E5-AF1908D0E7B8}">
      <dgm:prSet/>
      <dgm:spPr/>
      <dgm:t>
        <a:bodyPr/>
        <a:lstStyle/>
        <a:p>
          <a:endParaRPr lang="en-GB" sz="1200"/>
        </a:p>
      </dgm:t>
    </dgm:pt>
    <dgm:pt modelId="{EE1F1EEA-067C-4051-BA14-3D3A4772A5E6}">
      <dgm:prSet phldrT="[Text]" custT="1"/>
      <dgm:spPr/>
      <dgm:t>
        <a:bodyPr/>
        <a:lstStyle/>
        <a:p>
          <a:r>
            <a:rPr lang="en-GB" sz="1200" dirty="0" smtClean="0">
              <a:latin typeface="Calibri" pitchFamily="34" charset="0"/>
            </a:rPr>
            <a:t>PRICE</a:t>
          </a:r>
          <a:endParaRPr lang="en-GB" sz="1200" dirty="0">
            <a:latin typeface="Calibri" pitchFamily="34" charset="0"/>
          </a:endParaRPr>
        </a:p>
      </dgm:t>
    </dgm:pt>
    <dgm:pt modelId="{9FD0021B-A90A-4A05-BEBE-58D6152279F2}" type="parTrans" cxnId="{E6BFC2DE-3FDE-4DDE-81B1-946CB385F29B}">
      <dgm:prSet/>
      <dgm:spPr/>
      <dgm:t>
        <a:bodyPr/>
        <a:lstStyle/>
        <a:p>
          <a:endParaRPr lang="en-GB" sz="1200"/>
        </a:p>
      </dgm:t>
    </dgm:pt>
    <dgm:pt modelId="{2F2BB834-4ACD-4740-AACF-F0F7C5DE4A96}" type="sibTrans" cxnId="{E6BFC2DE-3FDE-4DDE-81B1-946CB385F29B}">
      <dgm:prSet/>
      <dgm:spPr/>
      <dgm:t>
        <a:bodyPr/>
        <a:lstStyle/>
        <a:p>
          <a:endParaRPr lang="en-GB" sz="1200"/>
        </a:p>
      </dgm:t>
    </dgm:pt>
    <dgm:pt modelId="{B89985BF-5578-45AB-8E08-FE2839D971D5}">
      <dgm:prSet phldrT="[Text]" custT="1"/>
      <dgm:spPr/>
      <dgm:t>
        <a:bodyPr/>
        <a:lstStyle/>
        <a:p>
          <a:r>
            <a:rPr lang="en-GB" sz="1200" dirty="0" err="1" smtClean="0">
              <a:latin typeface="Calibri" pitchFamily="34" charset="0"/>
            </a:rPr>
            <a:t>Sconti</a:t>
          </a:r>
          <a:endParaRPr lang="en-GB" sz="1200" dirty="0">
            <a:latin typeface="Calibri" pitchFamily="34" charset="0"/>
          </a:endParaRPr>
        </a:p>
      </dgm:t>
    </dgm:pt>
    <dgm:pt modelId="{E7B3D703-22BA-46E0-96A1-F2C44E038D8F}" type="parTrans" cxnId="{581C2DCF-E2B8-42A9-AF53-EFE9B7A1FF57}">
      <dgm:prSet/>
      <dgm:spPr/>
      <dgm:t>
        <a:bodyPr/>
        <a:lstStyle/>
        <a:p>
          <a:endParaRPr lang="en-GB" sz="1200"/>
        </a:p>
      </dgm:t>
    </dgm:pt>
    <dgm:pt modelId="{B1C50542-B8C6-4369-973F-3F580192E51E}" type="sibTrans" cxnId="{581C2DCF-E2B8-42A9-AF53-EFE9B7A1FF57}">
      <dgm:prSet/>
      <dgm:spPr/>
      <dgm:t>
        <a:bodyPr/>
        <a:lstStyle/>
        <a:p>
          <a:endParaRPr lang="en-GB" sz="1200"/>
        </a:p>
      </dgm:t>
    </dgm:pt>
    <dgm:pt modelId="{AA65EE83-BC77-4733-AC58-D3DF41D79626}">
      <dgm:prSet phldrT="[Text]" custT="1"/>
      <dgm:spPr/>
      <dgm:t>
        <a:bodyPr/>
        <a:lstStyle/>
        <a:p>
          <a:r>
            <a:rPr lang="en-GB" sz="1200" dirty="0" smtClean="0">
              <a:latin typeface="Calibri" pitchFamily="34" charset="0"/>
            </a:rPr>
            <a:t>PROMOTION</a:t>
          </a:r>
          <a:endParaRPr lang="en-GB" sz="1200" dirty="0">
            <a:latin typeface="Calibri" pitchFamily="34" charset="0"/>
          </a:endParaRPr>
        </a:p>
      </dgm:t>
    </dgm:pt>
    <dgm:pt modelId="{EB44DE30-C952-4006-852F-75AAA57CB042}" type="parTrans" cxnId="{AB5790A6-4A96-4262-867F-A397188375D6}">
      <dgm:prSet/>
      <dgm:spPr/>
      <dgm:t>
        <a:bodyPr/>
        <a:lstStyle/>
        <a:p>
          <a:endParaRPr lang="en-GB" sz="1200"/>
        </a:p>
      </dgm:t>
    </dgm:pt>
    <dgm:pt modelId="{84E04843-AEE4-4D2F-8F2A-06DBD5052E57}" type="sibTrans" cxnId="{AB5790A6-4A96-4262-867F-A397188375D6}">
      <dgm:prSet/>
      <dgm:spPr/>
      <dgm:t>
        <a:bodyPr/>
        <a:lstStyle/>
        <a:p>
          <a:endParaRPr lang="en-GB" sz="1200"/>
        </a:p>
      </dgm:t>
    </dgm:pt>
    <dgm:pt modelId="{0AD1193D-0849-400D-B019-5E9F93C9BF02}">
      <dgm:prSet phldrT="[Text]" custT="1"/>
      <dgm:spPr/>
      <dgm:t>
        <a:bodyPr/>
        <a:lstStyle/>
        <a:p>
          <a:r>
            <a:rPr lang="en-GB" sz="1200" dirty="0" err="1" smtClean="0">
              <a:latin typeface="Calibri" pitchFamily="34" charset="0"/>
            </a:rPr>
            <a:t>Annunci</a:t>
          </a:r>
          <a:endParaRPr lang="en-GB" sz="1200" dirty="0">
            <a:latin typeface="Calibri" pitchFamily="34" charset="0"/>
          </a:endParaRPr>
        </a:p>
      </dgm:t>
    </dgm:pt>
    <dgm:pt modelId="{68968D48-88E1-403B-B040-7AE7B57CE4E0}" type="parTrans" cxnId="{E70AE3B8-016A-447F-8CD8-1631C279AC14}">
      <dgm:prSet/>
      <dgm:spPr/>
      <dgm:t>
        <a:bodyPr/>
        <a:lstStyle/>
        <a:p>
          <a:endParaRPr lang="en-GB" sz="1200"/>
        </a:p>
      </dgm:t>
    </dgm:pt>
    <dgm:pt modelId="{EFD4F824-7D66-492D-A166-FF24C8547579}" type="sibTrans" cxnId="{E70AE3B8-016A-447F-8CD8-1631C279AC14}">
      <dgm:prSet/>
      <dgm:spPr/>
      <dgm:t>
        <a:bodyPr/>
        <a:lstStyle/>
        <a:p>
          <a:endParaRPr lang="en-GB" sz="1200"/>
        </a:p>
      </dgm:t>
    </dgm:pt>
    <dgm:pt modelId="{8738D476-2479-4C4C-B5E8-483EA0737C90}">
      <dgm:prSet phldrT="[Text]" custT="1"/>
      <dgm:spPr/>
      <dgm:t>
        <a:bodyPr/>
        <a:lstStyle/>
        <a:p>
          <a:r>
            <a:rPr lang="en-GB" sz="1200" dirty="0" smtClean="0">
              <a:latin typeface="Calibri" pitchFamily="34" charset="0"/>
            </a:rPr>
            <a:t>PLACE</a:t>
          </a:r>
          <a:endParaRPr lang="en-GB" sz="1200" dirty="0">
            <a:latin typeface="Calibri" pitchFamily="34" charset="0"/>
          </a:endParaRPr>
        </a:p>
      </dgm:t>
    </dgm:pt>
    <dgm:pt modelId="{226639F6-638B-481F-89D3-2F464BA1C051}" type="parTrans" cxnId="{F29885C0-0B9C-49B0-B2AB-3583B0F51ECE}">
      <dgm:prSet/>
      <dgm:spPr/>
      <dgm:t>
        <a:bodyPr/>
        <a:lstStyle/>
        <a:p>
          <a:endParaRPr lang="en-GB" sz="1200"/>
        </a:p>
      </dgm:t>
    </dgm:pt>
    <dgm:pt modelId="{128E2FEB-C943-4835-AEE5-3617ED4972E9}" type="sibTrans" cxnId="{F29885C0-0B9C-49B0-B2AB-3583B0F51ECE}">
      <dgm:prSet/>
      <dgm:spPr/>
      <dgm:t>
        <a:bodyPr/>
        <a:lstStyle/>
        <a:p>
          <a:endParaRPr lang="en-GB" sz="1200"/>
        </a:p>
      </dgm:t>
    </dgm:pt>
    <dgm:pt modelId="{9F8E5085-A593-4B3B-B132-360E6EEAA834}">
      <dgm:prSet phldrT="[Text]" custT="1"/>
      <dgm:spPr/>
      <dgm:t>
        <a:bodyPr/>
        <a:lstStyle/>
        <a:p>
          <a:r>
            <a:rPr lang="en-GB" sz="1200" dirty="0" err="1" smtClean="0">
              <a:latin typeface="Calibri" pitchFamily="34" charset="0"/>
            </a:rPr>
            <a:t>Mercato</a:t>
          </a:r>
          <a:endParaRPr lang="en-GB" sz="1200" dirty="0">
            <a:latin typeface="Calibri" pitchFamily="34" charset="0"/>
          </a:endParaRPr>
        </a:p>
      </dgm:t>
    </dgm:pt>
    <dgm:pt modelId="{334B42CC-9AA2-4D71-B1F9-FEF4D6971945}" type="parTrans" cxnId="{1BB6CDE5-B239-4064-87A3-67BCF9F4392C}">
      <dgm:prSet/>
      <dgm:spPr/>
      <dgm:t>
        <a:bodyPr/>
        <a:lstStyle/>
        <a:p>
          <a:endParaRPr lang="en-GB" sz="1200"/>
        </a:p>
      </dgm:t>
    </dgm:pt>
    <dgm:pt modelId="{BB97EA62-3249-4C44-B840-6EE11B086DF7}" type="sibTrans" cxnId="{1BB6CDE5-B239-4064-87A3-67BCF9F4392C}">
      <dgm:prSet/>
      <dgm:spPr/>
      <dgm:t>
        <a:bodyPr/>
        <a:lstStyle/>
        <a:p>
          <a:endParaRPr lang="en-GB" sz="1200"/>
        </a:p>
      </dgm:t>
    </dgm:pt>
    <dgm:pt modelId="{130EB993-9673-4ADC-9006-F0F55C94F35D}">
      <dgm:prSet phldrT="[Text]" custT="1"/>
      <dgm:spPr/>
      <dgm:t>
        <a:bodyPr/>
        <a:lstStyle/>
        <a:p>
          <a:r>
            <a:rPr lang="en-GB" sz="1200" dirty="0" err="1" smtClean="0">
              <a:latin typeface="Calibri" pitchFamily="34" charset="0"/>
            </a:rPr>
            <a:t>Servizi</a:t>
          </a:r>
          <a:endParaRPr lang="en-GB" sz="1200" dirty="0">
            <a:latin typeface="Calibri" pitchFamily="34" charset="0"/>
          </a:endParaRPr>
        </a:p>
      </dgm:t>
    </dgm:pt>
    <dgm:pt modelId="{34D4D0E6-1864-489E-9B34-F89F3C640D77}" type="parTrans" cxnId="{1A833F28-C92F-4952-8F42-58D5FC969027}">
      <dgm:prSet/>
      <dgm:spPr/>
      <dgm:t>
        <a:bodyPr/>
        <a:lstStyle/>
        <a:p>
          <a:endParaRPr lang="en-GB" sz="1200"/>
        </a:p>
      </dgm:t>
    </dgm:pt>
    <dgm:pt modelId="{F81A24B0-87D6-43C6-81B2-BCCE0E93BEB6}" type="sibTrans" cxnId="{1A833F28-C92F-4952-8F42-58D5FC969027}">
      <dgm:prSet/>
      <dgm:spPr/>
      <dgm:t>
        <a:bodyPr/>
        <a:lstStyle/>
        <a:p>
          <a:endParaRPr lang="en-GB" sz="1200"/>
        </a:p>
      </dgm:t>
    </dgm:pt>
    <dgm:pt modelId="{0C8BB55F-778B-4046-B8CE-53AD8B896DD6}">
      <dgm:prSet phldrT="[Text]" custT="1"/>
      <dgm:spPr/>
      <dgm:t>
        <a:bodyPr/>
        <a:lstStyle/>
        <a:p>
          <a:r>
            <a:rPr lang="en-GB" sz="1200" dirty="0" err="1" smtClean="0">
              <a:latin typeface="Calibri" pitchFamily="34" charset="0"/>
            </a:rPr>
            <a:t>Confezione</a:t>
          </a:r>
          <a:endParaRPr lang="en-GB" sz="1200" dirty="0">
            <a:latin typeface="Calibri" pitchFamily="34" charset="0"/>
          </a:endParaRPr>
        </a:p>
      </dgm:t>
    </dgm:pt>
    <dgm:pt modelId="{BC89E0F9-62EC-4435-ADA1-E39A1F074596}" type="parTrans" cxnId="{B2D984EC-DCEE-4D6E-8894-8B4F4198BAC4}">
      <dgm:prSet/>
      <dgm:spPr/>
      <dgm:t>
        <a:bodyPr/>
        <a:lstStyle/>
        <a:p>
          <a:endParaRPr lang="en-GB" sz="1200"/>
        </a:p>
      </dgm:t>
    </dgm:pt>
    <dgm:pt modelId="{C2C7FF8A-34C3-49AE-B814-CB43B5D6ADCF}" type="sibTrans" cxnId="{B2D984EC-DCEE-4D6E-8894-8B4F4198BAC4}">
      <dgm:prSet/>
      <dgm:spPr/>
      <dgm:t>
        <a:bodyPr/>
        <a:lstStyle/>
        <a:p>
          <a:endParaRPr lang="en-GB" sz="1200"/>
        </a:p>
      </dgm:t>
    </dgm:pt>
    <dgm:pt modelId="{9C436E88-1124-424D-BDF8-DB6A3D3401F0}">
      <dgm:prSet phldrT="[Text]" custT="1"/>
      <dgm:spPr/>
      <dgm:t>
        <a:bodyPr/>
        <a:lstStyle/>
        <a:p>
          <a:r>
            <a:rPr lang="en-GB" sz="1200" dirty="0" err="1" smtClean="0">
              <a:latin typeface="Calibri" pitchFamily="34" charset="0"/>
            </a:rPr>
            <a:t>Contatti</a:t>
          </a:r>
          <a:endParaRPr lang="en-GB" sz="1200" dirty="0">
            <a:latin typeface="Calibri" pitchFamily="34" charset="0"/>
          </a:endParaRPr>
        </a:p>
      </dgm:t>
    </dgm:pt>
    <dgm:pt modelId="{8743564B-8807-449F-BAE4-048EDA6FCDFA}" type="parTrans" cxnId="{7C67EC8B-168E-496C-B3E7-77341326BEC2}">
      <dgm:prSet/>
      <dgm:spPr/>
      <dgm:t>
        <a:bodyPr/>
        <a:lstStyle/>
        <a:p>
          <a:endParaRPr lang="en-GB" sz="1200"/>
        </a:p>
      </dgm:t>
    </dgm:pt>
    <dgm:pt modelId="{23456304-0CEB-4DDF-8E14-96759B28E418}" type="sibTrans" cxnId="{7C67EC8B-168E-496C-B3E7-77341326BEC2}">
      <dgm:prSet/>
      <dgm:spPr/>
      <dgm:t>
        <a:bodyPr/>
        <a:lstStyle/>
        <a:p>
          <a:endParaRPr lang="en-GB" sz="1200"/>
        </a:p>
      </dgm:t>
    </dgm:pt>
    <dgm:pt modelId="{C4B5DC55-9A0A-4773-98B2-33B922E4F8B3}">
      <dgm:prSet phldrT="[Text]" custT="1"/>
      <dgm:spPr/>
      <dgm:t>
        <a:bodyPr/>
        <a:lstStyle/>
        <a:p>
          <a:r>
            <a:rPr lang="en-GB" sz="1200" dirty="0" err="1" smtClean="0">
              <a:latin typeface="Calibri" pitchFamily="34" charset="0"/>
            </a:rPr>
            <a:t>Distribuzione</a:t>
          </a:r>
          <a:endParaRPr lang="en-GB" sz="1200" dirty="0">
            <a:latin typeface="Calibri" pitchFamily="34" charset="0"/>
          </a:endParaRPr>
        </a:p>
      </dgm:t>
    </dgm:pt>
    <dgm:pt modelId="{3852F6FC-E9B9-4961-9812-B7C72A439162}" type="parTrans" cxnId="{E351AD79-1647-4533-9080-5D7EA7F95B70}">
      <dgm:prSet/>
      <dgm:spPr/>
      <dgm:t>
        <a:bodyPr/>
        <a:lstStyle/>
        <a:p>
          <a:endParaRPr lang="en-GB" sz="1200"/>
        </a:p>
      </dgm:t>
    </dgm:pt>
    <dgm:pt modelId="{A41FA904-4FA0-4949-A922-64EE740C5CAE}" type="sibTrans" cxnId="{E351AD79-1647-4533-9080-5D7EA7F95B70}">
      <dgm:prSet/>
      <dgm:spPr/>
      <dgm:t>
        <a:bodyPr/>
        <a:lstStyle/>
        <a:p>
          <a:endParaRPr lang="en-GB" sz="1200"/>
        </a:p>
      </dgm:t>
    </dgm:pt>
    <dgm:pt modelId="{F770036D-28AD-48F8-8CA1-431EFE0823BE}">
      <dgm:prSet phldrT="[Text]" custT="1"/>
      <dgm:spPr/>
      <dgm:t>
        <a:bodyPr/>
        <a:lstStyle/>
        <a:p>
          <a:r>
            <a:rPr lang="en-GB" sz="1200" dirty="0" err="1" smtClean="0">
              <a:latin typeface="Calibri" pitchFamily="34" charset="0"/>
            </a:rPr>
            <a:t>Offerte</a:t>
          </a:r>
          <a:endParaRPr lang="en-GB" sz="1200" dirty="0">
            <a:latin typeface="Calibri" pitchFamily="34" charset="0"/>
          </a:endParaRPr>
        </a:p>
      </dgm:t>
    </dgm:pt>
    <dgm:pt modelId="{771EB4DA-FBA1-4B8F-9C03-BDA961A11C1F}" type="parTrans" cxnId="{427ABD87-9F77-4B63-94E5-FF910D66A6F2}">
      <dgm:prSet/>
      <dgm:spPr/>
      <dgm:t>
        <a:bodyPr/>
        <a:lstStyle/>
        <a:p>
          <a:endParaRPr lang="en-GB" sz="1200"/>
        </a:p>
      </dgm:t>
    </dgm:pt>
    <dgm:pt modelId="{26021011-CA42-4CD7-A223-CD7FD2736D83}" type="sibTrans" cxnId="{427ABD87-9F77-4B63-94E5-FF910D66A6F2}">
      <dgm:prSet/>
      <dgm:spPr/>
      <dgm:t>
        <a:bodyPr/>
        <a:lstStyle/>
        <a:p>
          <a:endParaRPr lang="en-GB" sz="1200"/>
        </a:p>
      </dgm:t>
    </dgm:pt>
    <dgm:pt modelId="{969FE52A-1882-40C7-919D-FE004B27F5FB}">
      <dgm:prSet phldrT="[Text]" custT="1"/>
      <dgm:spPr/>
      <dgm:t>
        <a:bodyPr/>
        <a:lstStyle/>
        <a:p>
          <a:r>
            <a:rPr lang="en-GB" sz="1200" dirty="0" err="1" smtClean="0">
              <a:latin typeface="Calibri" pitchFamily="34" charset="0"/>
            </a:rPr>
            <a:t>Creditto</a:t>
          </a:r>
          <a:endParaRPr lang="en-GB" sz="1200" dirty="0">
            <a:latin typeface="Calibri" pitchFamily="34" charset="0"/>
          </a:endParaRPr>
        </a:p>
      </dgm:t>
    </dgm:pt>
    <dgm:pt modelId="{37E342E9-BFD0-4A4C-83EC-F26E47A8FDE3}" type="parTrans" cxnId="{9485ECC8-4E3F-4940-829C-097742238791}">
      <dgm:prSet/>
      <dgm:spPr/>
      <dgm:t>
        <a:bodyPr/>
        <a:lstStyle/>
        <a:p>
          <a:endParaRPr lang="en-GB" sz="1200"/>
        </a:p>
      </dgm:t>
    </dgm:pt>
    <dgm:pt modelId="{A00C27D2-B419-4C65-8EF1-2CB9D2976743}" type="sibTrans" cxnId="{9485ECC8-4E3F-4940-829C-097742238791}">
      <dgm:prSet/>
      <dgm:spPr/>
      <dgm:t>
        <a:bodyPr/>
        <a:lstStyle/>
        <a:p>
          <a:endParaRPr lang="en-GB" sz="1200"/>
        </a:p>
      </dgm:t>
    </dgm:pt>
    <dgm:pt modelId="{7F1E2A7B-C891-4FA7-98B1-E3B4C1AC57F0}">
      <dgm:prSet phldrT="[Text]" custT="1"/>
      <dgm:spPr/>
      <dgm:t>
        <a:bodyPr/>
        <a:lstStyle/>
        <a:p>
          <a:r>
            <a:rPr lang="en-GB" sz="1200" dirty="0" err="1" smtClean="0">
              <a:latin typeface="Calibri" pitchFamily="34" charset="0"/>
            </a:rPr>
            <a:t>Publicità</a:t>
          </a:r>
          <a:endParaRPr lang="en-GB" sz="1200" dirty="0">
            <a:latin typeface="Calibri" pitchFamily="34" charset="0"/>
          </a:endParaRPr>
        </a:p>
      </dgm:t>
    </dgm:pt>
    <dgm:pt modelId="{B3C70F4B-743D-475A-B1BC-585D5749A386}" type="parTrans" cxnId="{21DD1652-C3F7-428C-A18B-58BE4332D0E6}">
      <dgm:prSet/>
      <dgm:spPr/>
      <dgm:t>
        <a:bodyPr/>
        <a:lstStyle/>
        <a:p>
          <a:endParaRPr lang="en-GB" sz="1200"/>
        </a:p>
      </dgm:t>
    </dgm:pt>
    <dgm:pt modelId="{BD0A73E2-031E-46B5-855B-6E12E3D9B45B}" type="sibTrans" cxnId="{21DD1652-C3F7-428C-A18B-58BE4332D0E6}">
      <dgm:prSet/>
      <dgm:spPr/>
      <dgm:t>
        <a:bodyPr/>
        <a:lstStyle/>
        <a:p>
          <a:endParaRPr lang="en-GB" sz="1200"/>
        </a:p>
      </dgm:t>
    </dgm:pt>
    <dgm:pt modelId="{238D9D98-5B35-4825-8359-F7FF64CEEA3B}">
      <dgm:prSet phldrT="[Text]" custT="1"/>
      <dgm:spPr/>
      <dgm:t>
        <a:bodyPr/>
        <a:lstStyle/>
        <a:p>
          <a:r>
            <a:rPr lang="en-GB" sz="1200" dirty="0" err="1" smtClean="0">
              <a:latin typeface="Calibri" pitchFamily="34" charset="0"/>
            </a:rPr>
            <a:t>Promozioni</a:t>
          </a:r>
          <a:endParaRPr lang="en-GB" sz="1200" dirty="0">
            <a:latin typeface="Calibri" pitchFamily="34" charset="0"/>
          </a:endParaRPr>
        </a:p>
      </dgm:t>
    </dgm:pt>
    <dgm:pt modelId="{0116D81A-909C-4926-B926-C683C89DC283}" type="parTrans" cxnId="{AEC22FB4-6EB6-4E3B-8910-63D270967C02}">
      <dgm:prSet/>
      <dgm:spPr/>
      <dgm:t>
        <a:bodyPr/>
        <a:lstStyle/>
        <a:p>
          <a:endParaRPr lang="en-GB" sz="1200"/>
        </a:p>
      </dgm:t>
    </dgm:pt>
    <dgm:pt modelId="{0C50C61B-8ADF-4E6E-8406-F8624C85FA2B}" type="sibTrans" cxnId="{AEC22FB4-6EB6-4E3B-8910-63D270967C02}">
      <dgm:prSet/>
      <dgm:spPr/>
      <dgm:t>
        <a:bodyPr/>
        <a:lstStyle/>
        <a:p>
          <a:endParaRPr lang="en-GB" sz="1200"/>
        </a:p>
      </dgm:t>
    </dgm:pt>
    <dgm:pt modelId="{F38C0C2F-EF66-4AE0-B1B5-82A34291DE83}" type="pres">
      <dgm:prSet presAssocID="{23303D43-53FC-4516-9525-FCD9DDECB509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AE53A5F-9CEF-44A4-8042-E3AC48FD7C30}" type="pres">
      <dgm:prSet presAssocID="{23303D43-53FC-4516-9525-FCD9DDECB509}" presName="children" presStyleCnt="0"/>
      <dgm:spPr/>
    </dgm:pt>
    <dgm:pt modelId="{E54A71D5-D07A-4F3B-9A18-6E294EC7DE71}" type="pres">
      <dgm:prSet presAssocID="{23303D43-53FC-4516-9525-FCD9DDECB509}" presName="child1group" presStyleCnt="0"/>
      <dgm:spPr/>
    </dgm:pt>
    <dgm:pt modelId="{8EE3B56D-A4C5-4BE8-887C-66668D79B704}" type="pres">
      <dgm:prSet presAssocID="{23303D43-53FC-4516-9525-FCD9DDECB509}" presName="child1" presStyleLbl="bgAcc1" presStyleIdx="0" presStyleCnt="4"/>
      <dgm:spPr/>
      <dgm:t>
        <a:bodyPr/>
        <a:lstStyle/>
        <a:p>
          <a:endParaRPr lang="en-GB"/>
        </a:p>
      </dgm:t>
    </dgm:pt>
    <dgm:pt modelId="{2DE4EC8C-0E08-4C70-8BCD-807F6B2B0928}" type="pres">
      <dgm:prSet presAssocID="{23303D43-53FC-4516-9525-FCD9DDECB509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F33AE1-F747-4BC6-B19A-D569163B193C}" type="pres">
      <dgm:prSet presAssocID="{23303D43-53FC-4516-9525-FCD9DDECB509}" presName="child2group" presStyleCnt="0"/>
      <dgm:spPr/>
    </dgm:pt>
    <dgm:pt modelId="{9CF31517-4CA9-4D41-9489-0C33712E98F5}" type="pres">
      <dgm:prSet presAssocID="{23303D43-53FC-4516-9525-FCD9DDECB509}" presName="child2" presStyleLbl="bgAcc1" presStyleIdx="1" presStyleCnt="4"/>
      <dgm:spPr/>
      <dgm:t>
        <a:bodyPr/>
        <a:lstStyle/>
        <a:p>
          <a:endParaRPr lang="en-GB"/>
        </a:p>
      </dgm:t>
    </dgm:pt>
    <dgm:pt modelId="{0F368FAC-CB56-465A-B8B4-70EDB018A3AC}" type="pres">
      <dgm:prSet presAssocID="{23303D43-53FC-4516-9525-FCD9DDECB509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615122-5CA0-4F6F-8456-09B78A0C342D}" type="pres">
      <dgm:prSet presAssocID="{23303D43-53FC-4516-9525-FCD9DDECB509}" presName="child3group" presStyleCnt="0"/>
      <dgm:spPr/>
    </dgm:pt>
    <dgm:pt modelId="{39D5F6E6-0AB3-4BCE-A7A5-2F6D64AC41E1}" type="pres">
      <dgm:prSet presAssocID="{23303D43-53FC-4516-9525-FCD9DDECB509}" presName="child3" presStyleLbl="bgAcc1" presStyleIdx="2" presStyleCnt="4"/>
      <dgm:spPr/>
      <dgm:t>
        <a:bodyPr/>
        <a:lstStyle/>
        <a:p>
          <a:endParaRPr lang="en-GB"/>
        </a:p>
      </dgm:t>
    </dgm:pt>
    <dgm:pt modelId="{8471CA25-C602-4AC2-9D39-A0B68E24066E}" type="pres">
      <dgm:prSet presAssocID="{23303D43-53FC-4516-9525-FCD9DDECB509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50205D-B0B4-42E5-AD16-E1213B6DA2DD}" type="pres">
      <dgm:prSet presAssocID="{23303D43-53FC-4516-9525-FCD9DDECB509}" presName="child4group" presStyleCnt="0"/>
      <dgm:spPr/>
    </dgm:pt>
    <dgm:pt modelId="{CA2D1CCC-AD1D-49DE-8CCD-1F603A1F42E8}" type="pres">
      <dgm:prSet presAssocID="{23303D43-53FC-4516-9525-FCD9DDECB509}" presName="child4" presStyleLbl="bgAcc1" presStyleIdx="3" presStyleCnt="4"/>
      <dgm:spPr/>
      <dgm:t>
        <a:bodyPr/>
        <a:lstStyle/>
        <a:p>
          <a:endParaRPr lang="en-GB"/>
        </a:p>
      </dgm:t>
    </dgm:pt>
    <dgm:pt modelId="{A8B4F74F-FB39-4718-A7D7-7F1344781277}" type="pres">
      <dgm:prSet presAssocID="{23303D43-53FC-4516-9525-FCD9DDECB509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9A5D487-5438-4D2B-85EF-87BB68472A68}" type="pres">
      <dgm:prSet presAssocID="{23303D43-53FC-4516-9525-FCD9DDECB509}" presName="childPlaceholder" presStyleCnt="0"/>
      <dgm:spPr/>
    </dgm:pt>
    <dgm:pt modelId="{0B4B14F4-5996-4DAA-8998-DA9203CA65FF}" type="pres">
      <dgm:prSet presAssocID="{23303D43-53FC-4516-9525-FCD9DDECB509}" presName="circle" presStyleCnt="0"/>
      <dgm:spPr/>
    </dgm:pt>
    <dgm:pt modelId="{B76B4CDF-6BFE-41CB-BC6C-7ECEB4584319}" type="pres">
      <dgm:prSet presAssocID="{23303D43-53FC-4516-9525-FCD9DDECB509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0ACE6A4-AFCD-4000-9195-6EF763284CF2}" type="pres">
      <dgm:prSet presAssocID="{23303D43-53FC-4516-9525-FCD9DDECB509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47C8A99-FEA6-4939-ABB8-854819F6BEF3}" type="pres">
      <dgm:prSet presAssocID="{23303D43-53FC-4516-9525-FCD9DDECB509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9D45ADA-54DF-4677-AE31-399CE991EE02}" type="pres">
      <dgm:prSet presAssocID="{23303D43-53FC-4516-9525-FCD9DDECB509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BEF167D-90F1-4312-9D23-E74123BBE65C}" type="pres">
      <dgm:prSet presAssocID="{23303D43-53FC-4516-9525-FCD9DDECB509}" presName="quadrantPlaceholder" presStyleCnt="0"/>
      <dgm:spPr/>
    </dgm:pt>
    <dgm:pt modelId="{3D8F50D3-EE42-4B92-A84B-0B0B13637B0E}" type="pres">
      <dgm:prSet presAssocID="{23303D43-53FC-4516-9525-FCD9DDECB509}" presName="center1" presStyleLbl="fgShp" presStyleIdx="0" presStyleCnt="2"/>
      <dgm:spPr/>
    </dgm:pt>
    <dgm:pt modelId="{B6111749-5524-4DA8-966C-FEB8D6AC881C}" type="pres">
      <dgm:prSet presAssocID="{23303D43-53FC-4516-9525-FCD9DDECB509}" presName="center2" presStyleLbl="fgShp" presStyleIdx="1" presStyleCnt="2"/>
      <dgm:spPr/>
    </dgm:pt>
  </dgm:ptLst>
  <dgm:cxnLst>
    <dgm:cxn modelId="{9485ECC8-4E3F-4940-829C-097742238791}" srcId="{EE1F1EEA-067C-4051-BA14-3D3A4772A5E6}" destId="{969FE52A-1882-40C7-919D-FE004B27F5FB}" srcOrd="2" destOrd="0" parTransId="{37E342E9-BFD0-4A4C-83EC-F26E47A8FDE3}" sibTransId="{A00C27D2-B419-4C65-8EF1-2CB9D2976743}"/>
    <dgm:cxn modelId="{D4AB18F7-D7E2-4F8C-8E46-449AD8F0B974}" type="presOf" srcId="{7F1E2A7B-C891-4FA7-98B1-E3B4C1AC57F0}" destId="{39D5F6E6-0AB3-4BCE-A7A5-2F6D64AC41E1}" srcOrd="0" destOrd="1" presId="urn:microsoft.com/office/officeart/2005/8/layout/cycle4"/>
    <dgm:cxn modelId="{88D09D29-6829-4974-83A3-FE962F1164C8}" type="presOf" srcId="{9C436E88-1124-424D-BDF8-DB6A3D3401F0}" destId="{A8B4F74F-FB39-4718-A7D7-7F1344781277}" srcOrd="1" destOrd="1" presId="urn:microsoft.com/office/officeart/2005/8/layout/cycle4"/>
    <dgm:cxn modelId="{9DE4C454-6608-4B33-94E5-AF1908D0E7B8}" srcId="{CC2EF7BB-9A9D-460C-B1D2-D649E3522BD5}" destId="{7475D713-D38C-49AE-97A6-C819165C76BC}" srcOrd="0" destOrd="0" parTransId="{2A647BB9-30B6-4358-BBD8-CA04C9A11FB2}" sibTransId="{FD4265E3-9E75-40B9-8DD8-BB0380B49216}"/>
    <dgm:cxn modelId="{19C54B47-43BD-492C-8BF8-18C92AA80DA6}" type="presOf" srcId="{7475D713-D38C-49AE-97A6-C819165C76BC}" destId="{2DE4EC8C-0E08-4C70-8BCD-807F6B2B0928}" srcOrd="1" destOrd="0" presId="urn:microsoft.com/office/officeart/2005/8/layout/cycle4"/>
    <dgm:cxn modelId="{C9546C88-2D7F-4F3F-B569-549C97BDF9A0}" type="presOf" srcId="{8738D476-2479-4C4C-B5E8-483EA0737C90}" destId="{09D45ADA-54DF-4677-AE31-399CE991EE02}" srcOrd="0" destOrd="0" presId="urn:microsoft.com/office/officeart/2005/8/layout/cycle4"/>
    <dgm:cxn modelId="{F48A17B8-7B0D-4B74-800D-C2A0F212B0B5}" type="presOf" srcId="{238D9D98-5B35-4825-8359-F7FF64CEEA3B}" destId="{8471CA25-C602-4AC2-9D39-A0B68E24066E}" srcOrd="1" destOrd="2" presId="urn:microsoft.com/office/officeart/2005/8/layout/cycle4"/>
    <dgm:cxn modelId="{1BB6CDE5-B239-4064-87A3-67BCF9F4392C}" srcId="{8738D476-2479-4C4C-B5E8-483EA0737C90}" destId="{9F8E5085-A593-4B3B-B132-360E6EEAA834}" srcOrd="0" destOrd="0" parTransId="{334B42CC-9AA2-4D71-B1F9-FEF4D6971945}" sibTransId="{BB97EA62-3249-4C44-B840-6EE11B086DF7}"/>
    <dgm:cxn modelId="{70349A99-10CE-474B-9B35-A7A4EC533819}" type="presOf" srcId="{9F8E5085-A593-4B3B-B132-360E6EEAA834}" destId="{CA2D1CCC-AD1D-49DE-8CCD-1F603A1F42E8}" srcOrd="0" destOrd="0" presId="urn:microsoft.com/office/officeart/2005/8/layout/cycle4"/>
    <dgm:cxn modelId="{B9C6F9EA-B42F-410A-A913-D61F9E69443B}" srcId="{23303D43-53FC-4516-9525-FCD9DDECB509}" destId="{CC2EF7BB-9A9D-460C-B1D2-D649E3522BD5}" srcOrd="0" destOrd="0" parTransId="{4047497B-5A87-4CB9-914F-8ED5AF539C28}" sibTransId="{ADAF9DEC-782B-4963-A19F-3FF4442E4470}"/>
    <dgm:cxn modelId="{209863FC-3257-4EB7-B4D6-569BF4C0C921}" type="presOf" srcId="{0AD1193D-0849-400D-B019-5E9F93C9BF02}" destId="{8471CA25-C602-4AC2-9D39-A0B68E24066E}" srcOrd="1" destOrd="0" presId="urn:microsoft.com/office/officeart/2005/8/layout/cycle4"/>
    <dgm:cxn modelId="{0ADC2761-C21A-4DC2-86F9-4DF59024BDDC}" type="presOf" srcId="{9C436E88-1124-424D-BDF8-DB6A3D3401F0}" destId="{CA2D1CCC-AD1D-49DE-8CCD-1F603A1F42E8}" srcOrd="0" destOrd="1" presId="urn:microsoft.com/office/officeart/2005/8/layout/cycle4"/>
    <dgm:cxn modelId="{BE7AEC80-FA84-4209-AF34-561C2BC46CDD}" type="presOf" srcId="{B89985BF-5578-45AB-8E08-FE2839D971D5}" destId="{0F368FAC-CB56-465A-B8B4-70EDB018A3AC}" srcOrd="1" destOrd="0" presId="urn:microsoft.com/office/officeart/2005/8/layout/cycle4"/>
    <dgm:cxn modelId="{1288D077-D8BB-4C6E-AEC7-85D517079A9B}" type="presOf" srcId="{0C8BB55F-778B-4046-B8CE-53AD8B896DD6}" destId="{2DE4EC8C-0E08-4C70-8BCD-807F6B2B0928}" srcOrd="1" destOrd="2" presId="urn:microsoft.com/office/officeart/2005/8/layout/cycle4"/>
    <dgm:cxn modelId="{6511C00B-9F3B-4F40-8884-5D5FA37F3DB1}" type="presOf" srcId="{969FE52A-1882-40C7-919D-FE004B27F5FB}" destId="{0F368FAC-CB56-465A-B8B4-70EDB018A3AC}" srcOrd="1" destOrd="2" presId="urn:microsoft.com/office/officeart/2005/8/layout/cycle4"/>
    <dgm:cxn modelId="{8AD5A520-9ADE-454B-B60E-6C9514BE1B35}" type="presOf" srcId="{130EB993-9673-4ADC-9006-F0F55C94F35D}" destId="{2DE4EC8C-0E08-4C70-8BCD-807F6B2B0928}" srcOrd="1" destOrd="1" presId="urn:microsoft.com/office/officeart/2005/8/layout/cycle4"/>
    <dgm:cxn modelId="{429008E2-E735-4A69-82BB-57A992006406}" type="presOf" srcId="{130EB993-9673-4ADC-9006-F0F55C94F35D}" destId="{8EE3B56D-A4C5-4BE8-887C-66668D79B704}" srcOrd="0" destOrd="1" presId="urn:microsoft.com/office/officeart/2005/8/layout/cycle4"/>
    <dgm:cxn modelId="{21DD1652-C3F7-428C-A18B-58BE4332D0E6}" srcId="{AA65EE83-BC77-4733-AC58-D3DF41D79626}" destId="{7F1E2A7B-C891-4FA7-98B1-E3B4C1AC57F0}" srcOrd="1" destOrd="0" parTransId="{B3C70F4B-743D-475A-B1BC-585D5749A386}" sibTransId="{BD0A73E2-031E-46B5-855B-6E12E3D9B45B}"/>
    <dgm:cxn modelId="{F29885C0-0B9C-49B0-B2AB-3583B0F51ECE}" srcId="{23303D43-53FC-4516-9525-FCD9DDECB509}" destId="{8738D476-2479-4C4C-B5E8-483EA0737C90}" srcOrd="3" destOrd="0" parTransId="{226639F6-638B-481F-89D3-2F464BA1C051}" sibTransId="{128E2FEB-C943-4835-AEE5-3617ED4972E9}"/>
    <dgm:cxn modelId="{581C2DCF-E2B8-42A9-AF53-EFE9B7A1FF57}" srcId="{EE1F1EEA-067C-4051-BA14-3D3A4772A5E6}" destId="{B89985BF-5578-45AB-8E08-FE2839D971D5}" srcOrd="0" destOrd="0" parTransId="{E7B3D703-22BA-46E0-96A1-F2C44E038D8F}" sibTransId="{B1C50542-B8C6-4369-973F-3F580192E51E}"/>
    <dgm:cxn modelId="{B3EE6D26-072E-436A-851E-E68B239D1906}" type="presOf" srcId="{EE1F1EEA-067C-4051-BA14-3D3A4772A5E6}" destId="{80ACE6A4-AFCD-4000-9195-6EF763284CF2}" srcOrd="0" destOrd="0" presId="urn:microsoft.com/office/officeart/2005/8/layout/cycle4"/>
    <dgm:cxn modelId="{B659CF74-7EA8-4608-8396-F285A10768B5}" type="presOf" srcId="{7475D713-D38C-49AE-97A6-C819165C76BC}" destId="{8EE3B56D-A4C5-4BE8-887C-66668D79B704}" srcOrd="0" destOrd="0" presId="urn:microsoft.com/office/officeart/2005/8/layout/cycle4"/>
    <dgm:cxn modelId="{B5FE1E55-A7C1-46FA-874E-7F8F0E7E5EFB}" type="presOf" srcId="{F770036D-28AD-48F8-8CA1-431EFE0823BE}" destId="{9CF31517-4CA9-4D41-9489-0C33712E98F5}" srcOrd="0" destOrd="1" presId="urn:microsoft.com/office/officeart/2005/8/layout/cycle4"/>
    <dgm:cxn modelId="{1A833F28-C92F-4952-8F42-58D5FC969027}" srcId="{CC2EF7BB-9A9D-460C-B1D2-D649E3522BD5}" destId="{130EB993-9673-4ADC-9006-F0F55C94F35D}" srcOrd="1" destOrd="0" parTransId="{34D4D0E6-1864-489E-9B34-F89F3C640D77}" sibTransId="{F81A24B0-87D6-43C6-81B2-BCCE0E93BEB6}"/>
    <dgm:cxn modelId="{8C9EC849-C0DF-421E-94B7-EDF274B47B27}" type="presOf" srcId="{C4B5DC55-9A0A-4773-98B2-33B922E4F8B3}" destId="{A8B4F74F-FB39-4718-A7D7-7F1344781277}" srcOrd="1" destOrd="2" presId="urn:microsoft.com/office/officeart/2005/8/layout/cycle4"/>
    <dgm:cxn modelId="{7BDBF8EC-93AC-4945-8191-CBC08E5DB859}" type="presOf" srcId="{23303D43-53FC-4516-9525-FCD9DDECB509}" destId="{F38C0C2F-EF66-4AE0-B1B5-82A34291DE83}" srcOrd="0" destOrd="0" presId="urn:microsoft.com/office/officeart/2005/8/layout/cycle4"/>
    <dgm:cxn modelId="{928E8F94-D03D-48FF-B395-C53C9986BBF3}" type="presOf" srcId="{238D9D98-5B35-4825-8359-F7FF64CEEA3B}" destId="{39D5F6E6-0AB3-4BCE-A7A5-2F6D64AC41E1}" srcOrd="0" destOrd="2" presId="urn:microsoft.com/office/officeart/2005/8/layout/cycle4"/>
    <dgm:cxn modelId="{F71D9C48-1F0F-4C63-9DB3-F3AC0DB3F533}" type="presOf" srcId="{0C8BB55F-778B-4046-B8CE-53AD8B896DD6}" destId="{8EE3B56D-A4C5-4BE8-887C-66668D79B704}" srcOrd="0" destOrd="2" presId="urn:microsoft.com/office/officeart/2005/8/layout/cycle4"/>
    <dgm:cxn modelId="{CD7455A9-9D59-4B06-9DB8-9CBA9863B6BF}" type="presOf" srcId="{0AD1193D-0849-400D-B019-5E9F93C9BF02}" destId="{39D5F6E6-0AB3-4BCE-A7A5-2F6D64AC41E1}" srcOrd="0" destOrd="0" presId="urn:microsoft.com/office/officeart/2005/8/layout/cycle4"/>
    <dgm:cxn modelId="{E6BFC2DE-3FDE-4DDE-81B1-946CB385F29B}" srcId="{23303D43-53FC-4516-9525-FCD9DDECB509}" destId="{EE1F1EEA-067C-4051-BA14-3D3A4772A5E6}" srcOrd="1" destOrd="0" parTransId="{9FD0021B-A90A-4A05-BEBE-58D6152279F2}" sibTransId="{2F2BB834-4ACD-4740-AACF-F0F7C5DE4A96}"/>
    <dgm:cxn modelId="{E70AE3B8-016A-447F-8CD8-1631C279AC14}" srcId="{AA65EE83-BC77-4733-AC58-D3DF41D79626}" destId="{0AD1193D-0849-400D-B019-5E9F93C9BF02}" srcOrd="0" destOrd="0" parTransId="{68968D48-88E1-403B-B040-7AE7B57CE4E0}" sibTransId="{EFD4F824-7D66-492D-A166-FF24C8547579}"/>
    <dgm:cxn modelId="{AB5790A6-4A96-4262-867F-A397188375D6}" srcId="{23303D43-53FC-4516-9525-FCD9DDECB509}" destId="{AA65EE83-BC77-4733-AC58-D3DF41D79626}" srcOrd="2" destOrd="0" parTransId="{EB44DE30-C952-4006-852F-75AAA57CB042}" sibTransId="{84E04843-AEE4-4D2F-8F2A-06DBD5052E57}"/>
    <dgm:cxn modelId="{B2D984EC-DCEE-4D6E-8894-8B4F4198BAC4}" srcId="{CC2EF7BB-9A9D-460C-B1D2-D649E3522BD5}" destId="{0C8BB55F-778B-4046-B8CE-53AD8B896DD6}" srcOrd="2" destOrd="0" parTransId="{BC89E0F9-62EC-4435-ADA1-E39A1F074596}" sibTransId="{C2C7FF8A-34C3-49AE-B814-CB43B5D6ADCF}"/>
    <dgm:cxn modelId="{FE2DE9CC-788D-40A6-8361-A5F0CB935A25}" type="presOf" srcId="{9F8E5085-A593-4B3B-B132-360E6EEAA834}" destId="{A8B4F74F-FB39-4718-A7D7-7F1344781277}" srcOrd="1" destOrd="0" presId="urn:microsoft.com/office/officeart/2005/8/layout/cycle4"/>
    <dgm:cxn modelId="{9E686ED8-4FA3-4CAD-8000-0C4B9A1B0843}" type="presOf" srcId="{F770036D-28AD-48F8-8CA1-431EFE0823BE}" destId="{0F368FAC-CB56-465A-B8B4-70EDB018A3AC}" srcOrd="1" destOrd="1" presId="urn:microsoft.com/office/officeart/2005/8/layout/cycle4"/>
    <dgm:cxn modelId="{E351AD79-1647-4533-9080-5D7EA7F95B70}" srcId="{8738D476-2479-4C4C-B5E8-483EA0737C90}" destId="{C4B5DC55-9A0A-4773-98B2-33B922E4F8B3}" srcOrd="2" destOrd="0" parTransId="{3852F6FC-E9B9-4961-9812-B7C72A439162}" sibTransId="{A41FA904-4FA0-4949-A922-64EE740C5CAE}"/>
    <dgm:cxn modelId="{ED3E8857-D398-422E-A9BD-62188DF5D6E0}" type="presOf" srcId="{B89985BF-5578-45AB-8E08-FE2839D971D5}" destId="{9CF31517-4CA9-4D41-9489-0C33712E98F5}" srcOrd="0" destOrd="0" presId="urn:microsoft.com/office/officeart/2005/8/layout/cycle4"/>
    <dgm:cxn modelId="{A946D9E4-FC2E-47A9-A3C9-491F6BE9BAB6}" type="presOf" srcId="{CC2EF7BB-9A9D-460C-B1D2-D649E3522BD5}" destId="{B76B4CDF-6BFE-41CB-BC6C-7ECEB4584319}" srcOrd="0" destOrd="0" presId="urn:microsoft.com/office/officeart/2005/8/layout/cycle4"/>
    <dgm:cxn modelId="{427ABD87-9F77-4B63-94E5-FF910D66A6F2}" srcId="{EE1F1EEA-067C-4051-BA14-3D3A4772A5E6}" destId="{F770036D-28AD-48F8-8CA1-431EFE0823BE}" srcOrd="1" destOrd="0" parTransId="{771EB4DA-FBA1-4B8F-9C03-BDA961A11C1F}" sibTransId="{26021011-CA42-4CD7-A223-CD7FD2736D83}"/>
    <dgm:cxn modelId="{D66D2672-DB98-418B-ADB8-85B614B1E0CB}" type="presOf" srcId="{969FE52A-1882-40C7-919D-FE004B27F5FB}" destId="{9CF31517-4CA9-4D41-9489-0C33712E98F5}" srcOrd="0" destOrd="2" presId="urn:microsoft.com/office/officeart/2005/8/layout/cycle4"/>
    <dgm:cxn modelId="{0F264156-E421-4044-AA77-13F5C8DBAC6D}" type="presOf" srcId="{C4B5DC55-9A0A-4773-98B2-33B922E4F8B3}" destId="{CA2D1CCC-AD1D-49DE-8CCD-1F603A1F42E8}" srcOrd="0" destOrd="2" presId="urn:microsoft.com/office/officeart/2005/8/layout/cycle4"/>
    <dgm:cxn modelId="{41EB2E67-9520-4249-A4F6-9F9109EE53C2}" type="presOf" srcId="{AA65EE83-BC77-4733-AC58-D3DF41D79626}" destId="{547C8A99-FEA6-4939-ABB8-854819F6BEF3}" srcOrd="0" destOrd="0" presId="urn:microsoft.com/office/officeart/2005/8/layout/cycle4"/>
    <dgm:cxn modelId="{AEC22FB4-6EB6-4E3B-8910-63D270967C02}" srcId="{AA65EE83-BC77-4733-AC58-D3DF41D79626}" destId="{238D9D98-5B35-4825-8359-F7FF64CEEA3B}" srcOrd="2" destOrd="0" parTransId="{0116D81A-909C-4926-B926-C683C89DC283}" sibTransId="{0C50C61B-8ADF-4E6E-8406-F8624C85FA2B}"/>
    <dgm:cxn modelId="{F593AADB-446B-4353-B6F7-0FD04AB6FECC}" type="presOf" srcId="{7F1E2A7B-C891-4FA7-98B1-E3B4C1AC57F0}" destId="{8471CA25-C602-4AC2-9D39-A0B68E24066E}" srcOrd="1" destOrd="1" presId="urn:microsoft.com/office/officeart/2005/8/layout/cycle4"/>
    <dgm:cxn modelId="{7C67EC8B-168E-496C-B3E7-77341326BEC2}" srcId="{8738D476-2479-4C4C-B5E8-483EA0737C90}" destId="{9C436E88-1124-424D-BDF8-DB6A3D3401F0}" srcOrd="1" destOrd="0" parTransId="{8743564B-8807-449F-BAE4-048EDA6FCDFA}" sibTransId="{23456304-0CEB-4DDF-8E14-96759B28E418}"/>
    <dgm:cxn modelId="{8D0D58C0-B40C-4560-AFAE-8D94EBFCD0C8}" type="presParOf" srcId="{F38C0C2F-EF66-4AE0-B1B5-82A34291DE83}" destId="{9AE53A5F-9CEF-44A4-8042-E3AC48FD7C30}" srcOrd="0" destOrd="0" presId="urn:microsoft.com/office/officeart/2005/8/layout/cycle4"/>
    <dgm:cxn modelId="{D18C39A4-17E6-4950-8224-FDF79266E1C0}" type="presParOf" srcId="{9AE53A5F-9CEF-44A4-8042-E3AC48FD7C30}" destId="{E54A71D5-D07A-4F3B-9A18-6E294EC7DE71}" srcOrd="0" destOrd="0" presId="urn:microsoft.com/office/officeart/2005/8/layout/cycle4"/>
    <dgm:cxn modelId="{8AB64647-0C47-4DE6-9E14-882B518CA762}" type="presParOf" srcId="{E54A71D5-D07A-4F3B-9A18-6E294EC7DE71}" destId="{8EE3B56D-A4C5-4BE8-887C-66668D79B704}" srcOrd="0" destOrd="0" presId="urn:microsoft.com/office/officeart/2005/8/layout/cycle4"/>
    <dgm:cxn modelId="{32F50758-86D9-45B5-8AE0-AB95A6E6A609}" type="presParOf" srcId="{E54A71D5-D07A-4F3B-9A18-6E294EC7DE71}" destId="{2DE4EC8C-0E08-4C70-8BCD-807F6B2B0928}" srcOrd="1" destOrd="0" presId="urn:microsoft.com/office/officeart/2005/8/layout/cycle4"/>
    <dgm:cxn modelId="{54040C5E-79D3-4375-9AE4-3ADE75AD523C}" type="presParOf" srcId="{9AE53A5F-9CEF-44A4-8042-E3AC48FD7C30}" destId="{66F33AE1-F747-4BC6-B19A-D569163B193C}" srcOrd="1" destOrd="0" presId="urn:microsoft.com/office/officeart/2005/8/layout/cycle4"/>
    <dgm:cxn modelId="{FD6BE2AC-9B5E-4F0C-92F6-E78473B33BA6}" type="presParOf" srcId="{66F33AE1-F747-4BC6-B19A-D569163B193C}" destId="{9CF31517-4CA9-4D41-9489-0C33712E98F5}" srcOrd="0" destOrd="0" presId="urn:microsoft.com/office/officeart/2005/8/layout/cycle4"/>
    <dgm:cxn modelId="{DE26FBAE-79D7-446F-BB3B-C53EC5A651A7}" type="presParOf" srcId="{66F33AE1-F747-4BC6-B19A-D569163B193C}" destId="{0F368FAC-CB56-465A-B8B4-70EDB018A3AC}" srcOrd="1" destOrd="0" presId="urn:microsoft.com/office/officeart/2005/8/layout/cycle4"/>
    <dgm:cxn modelId="{7ACFE0F5-C28D-4347-B7AE-FFFCA44789E3}" type="presParOf" srcId="{9AE53A5F-9CEF-44A4-8042-E3AC48FD7C30}" destId="{22615122-5CA0-4F6F-8456-09B78A0C342D}" srcOrd="2" destOrd="0" presId="urn:microsoft.com/office/officeart/2005/8/layout/cycle4"/>
    <dgm:cxn modelId="{0DE1B252-6A50-4D38-B36D-0E50F822BBDA}" type="presParOf" srcId="{22615122-5CA0-4F6F-8456-09B78A0C342D}" destId="{39D5F6E6-0AB3-4BCE-A7A5-2F6D64AC41E1}" srcOrd="0" destOrd="0" presId="urn:microsoft.com/office/officeart/2005/8/layout/cycle4"/>
    <dgm:cxn modelId="{5C79E8AF-DA8C-4E21-90FA-9838CD2D297E}" type="presParOf" srcId="{22615122-5CA0-4F6F-8456-09B78A0C342D}" destId="{8471CA25-C602-4AC2-9D39-A0B68E24066E}" srcOrd="1" destOrd="0" presId="urn:microsoft.com/office/officeart/2005/8/layout/cycle4"/>
    <dgm:cxn modelId="{FDE69137-C976-4E26-865F-9FA7239A8312}" type="presParOf" srcId="{9AE53A5F-9CEF-44A4-8042-E3AC48FD7C30}" destId="{2050205D-B0B4-42E5-AD16-E1213B6DA2DD}" srcOrd="3" destOrd="0" presId="urn:microsoft.com/office/officeart/2005/8/layout/cycle4"/>
    <dgm:cxn modelId="{E1879696-F9B3-4380-99D6-FEB3E5B7E2BD}" type="presParOf" srcId="{2050205D-B0B4-42E5-AD16-E1213B6DA2DD}" destId="{CA2D1CCC-AD1D-49DE-8CCD-1F603A1F42E8}" srcOrd="0" destOrd="0" presId="urn:microsoft.com/office/officeart/2005/8/layout/cycle4"/>
    <dgm:cxn modelId="{0CB0181B-354B-4C24-B743-D4A7B5DA8A22}" type="presParOf" srcId="{2050205D-B0B4-42E5-AD16-E1213B6DA2DD}" destId="{A8B4F74F-FB39-4718-A7D7-7F1344781277}" srcOrd="1" destOrd="0" presId="urn:microsoft.com/office/officeart/2005/8/layout/cycle4"/>
    <dgm:cxn modelId="{3BA0250F-A87C-4675-BEF2-6BB038ABD59C}" type="presParOf" srcId="{9AE53A5F-9CEF-44A4-8042-E3AC48FD7C30}" destId="{99A5D487-5438-4D2B-85EF-87BB68472A68}" srcOrd="4" destOrd="0" presId="urn:microsoft.com/office/officeart/2005/8/layout/cycle4"/>
    <dgm:cxn modelId="{6B5731BA-2F1F-4830-9863-FFBEFD1B8EB9}" type="presParOf" srcId="{F38C0C2F-EF66-4AE0-B1B5-82A34291DE83}" destId="{0B4B14F4-5996-4DAA-8998-DA9203CA65FF}" srcOrd="1" destOrd="0" presId="urn:microsoft.com/office/officeart/2005/8/layout/cycle4"/>
    <dgm:cxn modelId="{2068ABDA-A3CF-48EE-A4CE-474F2875C7FA}" type="presParOf" srcId="{0B4B14F4-5996-4DAA-8998-DA9203CA65FF}" destId="{B76B4CDF-6BFE-41CB-BC6C-7ECEB4584319}" srcOrd="0" destOrd="0" presId="urn:microsoft.com/office/officeart/2005/8/layout/cycle4"/>
    <dgm:cxn modelId="{E7AB8BAE-83DC-413E-AA07-A0ED96A906EC}" type="presParOf" srcId="{0B4B14F4-5996-4DAA-8998-DA9203CA65FF}" destId="{80ACE6A4-AFCD-4000-9195-6EF763284CF2}" srcOrd="1" destOrd="0" presId="urn:microsoft.com/office/officeart/2005/8/layout/cycle4"/>
    <dgm:cxn modelId="{B366D943-643D-446D-9F5D-CBDA0284AF32}" type="presParOf" srcId="{0B4B14F4-5996-4DAA-8998-DA9203CA65FF}" destId="{547C8A99-FEA6-4939-ABB8-854819F6BEF3}" srcOrd="2" destOrd="0" presId="urn:microsoft.com/office/officeart/2005/8/layout/cycle4"/>
    <dgm:cxn modelId="{F45B1BC9-3CF4-432D-B6B8-661D2BFF2F4F}" type="presParOf" srcId="{0B4B14F4-5996-4DAA-8998-DA9203CA65FF}" destId="{09D45ADA-54DF-4677-AE31-399CE991EE02}" srcOrd="3" destOrd="0" presId="urn:microsoft.com/office/officeart/2005/8/layout/cycle4"/>
    <dgm:cxn modelId="{B93E1134-D5C5-4883-AF38-35FD111971F7}" type="presParOf" srcId="{0B4B14F4-5996-4DAA-8998-DA9203CA65FF}" destId="{ABEF167D-90F1-4312-9D23-E74123BBE65C}" srcOrd="4" destOrd="0" presId="urn:microsoft.com/office/officeart/2005/8/layout/cycle4"/>
    <dgm:cxn modelId="{EE3420A8-4909-48B3-A6EE-5608D7C93044}" type="presParOf" srcId="{F38C0C2F-EF66-4AE0-B1B5-82A34291DE83}" destId="{3D8F50D3-EE42-4B92-A84B-0B0B13637B0E}" srcOrd="2" destOrd="0" presId="urn:microsoft.com/office/officeart/2005/8/layout/cycle4"/>
    <dgm:cxn modelId="{69AF0DCC-503E-4F6D-88C1-6C13670728C9}" type="presParOf" srcId="{F38C0C2F-EF66-4AE0-B1B5-82A34291DE83}" destId="{B6111749-5524-4DA8-966C-FEB8D6AC881C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8CF286-5C4E-4198-8504-9C190E6B0A2F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/>
      <dgm:spPr/>
    </dgm:pt>
    <dgm:pt modelId="{A9CE346B-17A5-446D-A0FE-33D6044C292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charset="0"/>
            </a:rPr>
            <a:t>DO</a:t>
          </a:r>
        </a:p>
      </dgm:t>
    </dgm:pt>
    <dgm:pt modelId="{7B44FFF4-B35C-434D-AE63-744269BD6D34}" type="parTrans" cxnId="{F8CBC854-D76C-4322-986D-F0FE264AE317}">
      <dgm:prSet/>
      <dgm:spPr/>
      <dgm:t>
        <a:bodyPr/>
        <a:lstStyle/>
        <a:p>
          <a:endParaRPr lang="en-GB"/>
        </a:p>
      </dgm:t>
    </dgm:pt>
    <dgm:pt modelId="{BC40E5A2-56A9-4454-B039-5A0EC7E7B18B}" type="sibTrans" cxnId="{F8CBC854-D76C-4322-986D-F0FE264AE317}">
      <dgm:prSet/>
      <dgm:spPr/>
      <dgm:t>
        <a:bodyPr/>
        <a:lstStyle/>
        <a:p>
          <a:endParaRPr lang="en-GB"/>
        </a:p>
      </dgm:t>
    </dgm:pt>
    <dgm:pt modelId="{38CF0034-DBE8-454B-8391-0634141AB10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charset="0"/>
            </a:rPr>
            <a:t>CHECK</a:t>
          </a:r>
        </a:p>
      </dgm:t>
    </dgm:pt>
    <dgm:pt modelId="{CFEBE889-3899-45FE-89CF-9C295B97291E}" type="parTrans" cxnId="{993771CC-7B4C-4CD5-8159-CA4E5F5C1B62}">
      <dgm:prSet/>
      <dgm:spPr/>
      <dgm:t>
        <a:bodyPr/>
        <a:lstStyle/>
        <a:p>
          <a:endParaRPr lang="en-GB"/>
        </a:p>
      </dgm:t>
    </dgm:pt>
    <dgm:pt modelId="{50F37270-F763-4DA1-A3E8-F479AA30D775}" type="sibTrans" cxnId="{993771CC-7B4C-4CD5-8159-CA4E5F5C1B62}">
      <dgm:prSet/>
      <dgm:spPr/>
      <dgm:t>
        <a:bodyPr/>
        <a:lstStyle/>
        <a:p>
          <a:endParaRPr lang="en-GB"/>
        </a:p>
      </dgm:t>
    </dgm:pt>
    <dgm:pt modelId="{F9F2EE48-0C51-4877-A3F1-D44A7841784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charset="0"/>
            </a:rPr>
            <a:t>ACT</a:t>
          </a:r>
        </a:p>
      </dgm:t>
    </dgm:pt>
    <dgm:pt modelId="{9D091698-441D-4EA7-AE6B-413730CF5469}" type="parTrans" cxnId="{F196EC73-1D37-4FBC-8317-47841F05F549}">
      <dgm:prSet/>
      <dgm:spPr/>
      <dgm:t>
        <a:bodyPr/>
        <a:lstStyle/>
        <a:p>
          <a:endParaRPr lang="en-GB"/>
        </a:p>
      </dgm:t>
    </dgm:pt>
    <dgm:pt modelId="{F8ED9446-C345-49D3-9616-CDAEC00FB611}" type="sibTrans" cxnId="{F196EC73-1D37-4FBC-8317-47841F05F549}">
      <dgm:prSet/>
      <dgm:spPr/>
      <dgm:t>
        <a:bodyPr/>
        <a:lstStyle/>
        <a:p>
          <a:endParaRPr lang="en-GB"/>
        </a:p>
      </dgm:t>
    </dgm:pt>
    <dgm:pt modelId="{F37ADD40-BB48-440B-9F47-73036C937A4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charset="0"/>
            </a:rPr>
            <a:t>PLAN</a:t>
          </a:r>
        </a:p>
      </dgm:t>
    </dgm:pt>
    <dgm:pt modelId="{CE8C55E9-3071-42AA-AD75-41DD2E7EB538}" type="parTrans" cxnId="{D6259D24-5967-4FBA-91F5-27E5DAD0428B}">
      <dgm:prSet/>
      <dgm:spPr/>
      <dgm:t>
        <a:bodyPr/>
        <a:lstStyle/>
        <a:p>
          <a:endParaRPr lang="en-GB"/>
        </a:p>
      </dgm:t>
    </dgm:pt>
    <dgm:pt modelId="{E31FF05F-F1EF-44E7-8D31-EA10E622ABBE}" type="sibTrans" cxnId="{D6259D24-5967-4FBA-91F5-27E5DAD0428B}">
      <dgm:prSet/>
      <dgm:spPr/>
      <dgm:t>
        <a:bodyPr/>
        <a:lstStyle/>
        <a:p>
          <a:endParaRPr lang="en-GB"/>
        </a:p>
      </dgm:t>
    </dgm:pt>
    <dgm:pt modelId="{C81673A0-450C-44C5-957B-6ED2839A4E5A}" type="pres">
      <dgm:prSet presAssocID="{C78CF286-5C4E-4198-8504-9C190E6B0A2F}" presName="cycle" presStyleCnt="0">
        <dgm:presLayoutVars>
          <dgm:dir/>
          <dgm:resizeHandles val="exact"/>
        </dgm:presLayoutVars>
      </dgm:prSet>
      <dgm:spPr/>
    </dgm:pt>
    <dgm:pt modelId="{8B593F4E-F355-4CDE-9AE8-D9DBE8C33EE8}" type="pres">
      <dgm:prSet presAssocID="{A9CE346B-17A5-446D-A0FE-33D6044C292F}" presName="dummy" presStyleCnt="0"/>
      <dgm:spPr/>
    </dgm:pt>
    <dgm:pt modelId="{6B2FBCBD-58FC-43BB-88E9-2AE2D670E45E}" type="pres">
      <dgm:prSet presAssocID="{A9CE346B-17A5-446D-A0FE-33D6044C292F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6C372CC-141E-4603-934F-351CE86F6F0A}" type="pres">
      <dgm:prSet presAssocID="{BC40E5A2-56A9-4454-B039-5A0EC7E7B18B}" presName="sibTrans" presStyleLbl="node1" presStyleIdx="0" presStyleCnt="4"/>
      <dgm:spPr/>
      <dgm:t>
        <a:bodyPr/>
        <a:lstStyle/>
        <a:p>
          <a:endParaRPr lang="en-GB"/>
        </a:p>
      </dgm:t>
    </dgm:pt>
    <dgm:pt modelId="{A1953C73-A026-46B7-94D0-3E81E8E2C886}" type="pres">
      <dgm:prSet presAssocID="{38CF0034-DBE8-454B-8391-0634141AB102}" presName="dummy" presStyleCnt="0"/>
      <dgm:spPr/>
    </dgm:pt>
    <dgm:pt modelId="{331BD8BE-40A2-488E-9440-F7FBD2C5FE93}" type="pres">
      <dgm:prSet presAssocID="{38CF0034-DBE8-454B-8391-0634141AB102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E53FA43-19DA-48DE-A768-CF2A19528270}" type="pres">
      <dgm:prSet presAssocID="{50F37270-F763-4DA1-A3E8-F479AA30D775}" presName="sibTrans" presStyleLbl="node1" presStyleIdx="1" presStyleCnt="4"/>
      <dgm:spPr/>
      <dgm:t>
        <a:bodyPr/>
        <a:lstStyle/>
        <a:p>
          <a:endParaRPr lang="en-GB"/>
        </a:p>
      </dgm:t>
    </dgm:pt>
    <dgm:pt modelId="{9B8E9116-44D4-43A7-9BBB-A904BE999377}" type="pres">
      <dgm:prSet presAssocID="{F9F2EE48-0C51-4877-A3F1-D44A78417848}" presName="dummy" presStyleCnt="0"/>
      <dgm:spPr/>
    </dgm:pt>
    <dgm:pt modelId="{26737788-A3E7-4BEB-B7E1-FF01A1C7180A}" type="pres">
      <dgm:prSet presAssocID="{F9F2EE48-0C51-4877-A3F1-D44A78417848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1E3A7DF-8F76-442B-9CAF-0AF7D09CADB3}" type="pres">
      <dgm:prSet presAssocID="{F8ED9446-C345-49D3-9616-CDAEC00FB611}" presName="sibTrans" presStyleLbl="node1" presStyleIdx="2" presStyleCnt="4"/>
      <dgm:spPr/>
      <dgm:t>
        <a:bodyPr/>
        <a:lstStyle/>
        <a:p>
          <a:endParaRPr lang="en-GB"/>
        </a:p>
      </dgm:t>
    </dgm:pt>
    <dgm:pt modelId="{F0B0E33F-4055-4622-B31B-FD9BC1A3741C}" type="pres">
      <dgm:prSet presAssocID="{F37ADD40-BB48-440B-9F47-73036C937A41}" presName="dummy" presStyleCnt="0"/>
      <dgm:spPr/>
    </dgm:pt>
    <dgm:pt modelId="{4253E571-E00B-4C06-B4BA-29890901AAAA}" type="pres">
      <dgm:prSet presAssocID="{F37ADD40-BB48-440B-9F47-73036C937A41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45B47B2-B20D-4A2C-9145-37648892D710}" type="pres">
      <dgm:prSet presAssocID="{E31FF05F-F1EF-44E7-8D31-EA10E622ABBE}" presName="sibTrans" presStyleLbl="node1" presStyleIdx="3" presStyleCnt="4"/>
      <dgm:spPr/>
      <dgm:t>
        <a:bodyPr/>
        <a:lstStyle/>
        <a:p>
          <a:endParaRPr lang="en-GB"/>
        </a:p>
      </dgm:t>
    </dgm:pt>
  </dgm:ptLst>
  <dgm:cxnLst>
    <dgm:cxn modelId="{36D850CD-1D79-48E8-884E-D807D65D4A47}" type="presOf" srcId="{E31FF05F-F1EF-44E7-8D31-EA10E622ABBE}" destId="{A45B47B2-B20D-4A2C-9145-37648892D710}" srcOrd="0" destOrd="0" presId="urn:microsoft.com/office/officeart/2005/8/layout/cycle1"/>
    <dgm:cxn modelId="{A82DE19E-6A84-423B-B636-3B039E8BC845}" type="presOf" srcId="{A9CE346B-17A5-446D-A0FE-33D6044C292F}" destId="{6B2FBCBD-58FC-43BB-88E9-2AE2D670E45E}" srcOrd="0" destOrd="0" presId="urn:microsoft.com/office/officeart/2005/8/layout/cycle1"/>
    <dgm:cxn modelId="{993771CC-7B4C-4CD5-8159-CA4E5F5C1B62}" srcId="{C78CF286-5C4E-4198-8504-9C190E6B0A2F}" destId="{38CF0034-DBE8-454B-8391-0634141AB102}" srcOrd="1" destOrd="0" parTransId="{CFEBE889-3899-45FE-89CF-9C295B97291E}" sibTransId="{50F37270-F763-4DA1-A3E8-F479AA30D775}"/>
    <dgm:cxn modelId="{D6259D24-5967-4FBA-91F5-27E5DAD0428B}" srcId="{C78CF286-5C4E-4198-8504-9C190E6B0A2F}" destId="{F37ADD40-BB48-440B-9F47-73036C937A41}" srcOrd="3" destOrd="0" parTransId="{CE8C55E9-3071-42AA-AD75-41DD2E7EB538}" sibTransId="{E31FF05F-F1EF-44E7-8D31-EA10E622ABBE}"/>
    <dgm:cxn modelId="{F298CCEE-CDC6-4896-B421-A58C3FDC62C7}" type="presOf" srcId="{38CF0034-DBE8-454B-8391-0634141AB102}" destId="{331BD8BE-40A2-488E-9440-F7FBD2C5FE93}" srcOrd="0" destOrd="0" presId="urn:microsoft.com/office/officeart/2005/8/layout/cycle1"/>
    <dgm:cxn modelId="{BF4BBDC5-1DCA-4431-919E-972F2BEE4031}" type="presOf" srcId="{F8ED9446-C345-49D3-9616-CDAEC00FB611}" destId="{21E3A7DF-8F76-442B-9CAF-0AF7D09CADB3}" srcOrd="0" destOrd="0" presId="urn:microsoft.com/office/officeart/2005/8/layout/cycle1"/>
    <dgm:cxn modelId="{F8CBC854-D76C-4322-986D-F0FE264AE317}" srcId="{C78CF286-5C4E-4198-8504-9C190E6B0A2F}" destId="{A9CE346B-17A5-446D-A0FE-33D6044C292F}" srcOrd="0" destOrd="0" parTransId="{7B44FFF4-B35C-434D-AE63-744269BD6D34}" sibTransId="{BC40E5A2-56A9-4454-B039-5A0EC7E7B18B}"/>
    <dgm:cxn modelId="{AFF9E18E-1665-42F3-8644-639B991DF8D6}" type="presOf" srcId="{BC40E5A2-56A9-4454-B039-5A0EC7E7B18B}" destId="{56C372CC-141E-4603-934F-351CE86F6F0A}" srcOrd="0" destOrd="0" presId="urn:microsoft.com/office/officeart/2005/8/layout/cycle1"/>
    <dgm:cxn modelId="{8C7E43B2-D2FF-4073-AC3A-F545106DFC1D}" type="presOf" srcId="{F9F2EE48-0C51-4877-A3F1-D44A78417848}" destId="{26737788-A3E7-4BEB-B7E1-FF01A1C7180A}" srcOrd="0" destOrd="0" presId="urn:microsoft.com/office/officeart/2005/8/layout/cycle1"/>
    <dgm:cxn modelId="{FDEEA612-825F-4659-9CCA-FBC8E47CBDD8}" type="presOf" srcId="{F37ADD40-BB48-440B-9F47-73036C937A41}" destId="{4253E571-E00B-4C06-B4BA-29890901AAAA}" srcOrd="0" destOrd="0" presId="urn:microsoft.com/office/officeart/2005/8/layout/cycle1"/>
    <dgm:cxn modelId="{CC0EE280-3246-4795-BE03-624462DEBBF6}" type="presOf" srcId="{C78CF286-5C4E-4198-8504-9C190E6B0A2F}" destId="{C81673A0-450C-44C5-957B-6ED2839A4E5A}" srcOrd="0" destOrd="0" presId="urn:microsoft.com/office/officeart/2005/8/layout/cycle1"/>
    <dgm:cxn modelId="{F196EC73-1D37-4FBC-8317-47841F05F549}" srcId="{C78CF286-5C4E-4198-8504-9C190E6B0A2F}" destId="{F9F2EE48-0C51-4877-A3F1-D44A78417848}" srcOrd="2" destOrd="0" parTransId="{9D091698-441D-4EA7-AE6B-413730CF5469}" sibTransId="{F8ED9446-C345-49D3-9616-CDAEC00FB611}"/>
    <dgm:cxn modelId="{485240F3-C38A-490F-890D-952691D05891}" type="presOf" srcId="{50F37270-F763-4DA1-A3E8-F479AA30D775}" destId="{AE53FA43-19DA-48DE-A768-CF2A19528270}" srcOrd="0" destOrd="0" presId="urn:microsoft.com/office/officeart/2005/8/layout/cycle1"/>
    <dgm:cxn modelId="{ADE2C5A3-90BE-4F46-A3A2-D8F2BB5E1DF6}" type="presParOf" srcId="{C81673A0-450C-44C5-957B-6ED2839A4E5A}" destId="{8B593F4E-F355-4CDE-9AE8-D9DBE8C33EE8}" srcOrd="0" destOrd="0" presId="urn:microsoft.com/office/officeart/2005/8/layout/cycle1"/>
    <dgm:cxn modelId="{26BDA948-C036-41A3-BAE5-0C754D8B830E}" type="presParOf" srcId="{C81673A0-450C-44C5-957B-6ED2839A4E5A}" destId="{6B2FBCBD-58FC-43BB-88E9-2AE2D670E45E}" srcOrd="1" destOrd="0" presId="urn:microsoft.com/office/officeart/2005/8/layout/cycle1"/>
    <dgm:cxn modelId="{E4831E63-1C6D-4844-ADC7-FB6B87AAC91C}" type="presParOf" srcId="{C81673A0-450C-44C5-957B-6ED2839A4E5A}" destId="{56C372CC-141E-4603-934F-351CE86F6F0A}" srcOrd="2" destOrd="0" presId="urn:microsoft.com/office/officeart/2005/8/layout/cycle1"/>
    <dgm:cxn modelId="{5577B860-862E-4823-93F7-B171531C9EEB}" type="presParOf" srcId="{C81673A0-450C-44C5-957B-6ED2839A4E5A}" destId="{A1953C73-A026-46B7-94D0-3E81E8E2C886}" srcOrd="3" destOrd="0" presId="urn:microsoft.com/office/officeart/2005/8/layout/cycle1"/>
    <dgm:cxn modelId="{1C49D2F8-6A6D-4562-89B1-229E69AED20D}" type="presParOf" srcId="{C81673A0-450C-44C5-957B-6ED2839A4E5A}" destId="{331BD8BE-40A2-488E-9440-F7FBD2C5FE93}" srcOrd="4" destOrd="0" presId="urn:microsoft.com/office/officeart/2005/8/layout/cycle1"/>
    <dgm:cxn modelId="{F9EC0F78-10CC-4D6B-87E5-1272EE7E55CC}" type="presParOf" srcId="{C81673A0-450C-44C5-957B-6ED2839A4E5A}" destId="{AE53FA43-19DA-48DE-A768-CF2A19528270}" srcOrd="5" destOrd="0" presId="urn:microsoft.com/office/officeart/2005/8/layout/cycle1"/>
    <dgm:cxn modelId="{9AF59E68-D7E9-4B59-8B9A-05B55CE8D37D}" type="presParOf" srcId="{C81673A0-450C-44C5-957B-6ED2839A4E5A}" destId="{9B8E9116-44D4-43A7-9BBB-A904BE999377}" srcOrd="6" destOrd="0" presId="urn:microsoft.com/office/officeart/2005/8/layout/cycle1"/>
    <dgm:cxn modelId="{88D8E5BF-AC2E-4EB6-8422-41CB6BEBDD15}" type="presParOf" srcId="{C81673A0-450C-44C5-957B-6ED2839A4E5A}" destId="{26737788-A3E7-4BEB-B7E1-FF01A1C7180A}" srcOrd="7" destOrd="0" presId="urn:microsoft.com/office/officeart/2005/8/layout/cycle1"/>
    <dgm:cxn modelId="{F3D64950-15FC-48AC-AED1-B83F75A52C3A}" type="presParOf" srcId="{C81673A0-450C-44C5-957B-6ED2839A4E5A}" destId="{21E3A7DF-8F76-442B-9CAF-0AF7D09CADB3}" srcOrd="8" destOrd="0" presId="urn:microsoft.com/office/officeart/2005/8/layout/cycle1"/>
    <dgm:cxn modelId="{E6E98368-C98A-4265-8C53-1F898A98BB1F}" type="presParOf" srcId="{C81673A0-450C-44C5-957B-6ED2839A4E5A}" destId="{F0B0E33F-4055-4622-B31B-FD9BC1A3741C}" srcOrd="9" destOrd="0" presId="urn:microsoft.com/office/officeart/2005/8/layout/cycle1"/>
    <dgm:cxn modelId="{DBE10886-A4A9-45A7-A2CD-515014DA755E}" type="presParOf" srcId="{C81673A0-450C-44C5-957B-6ED2839A4E5A}" destId="{4253E571-E00B-4C06-B4BA-29890901AAAA}" srcOrd="10" destOrd="0" presId="urn:microsoft.com/office/officeart/2005/8/layout/cycle1"/>
    <dgm:cxn modelId="{6B6946EA-6924-4799-A61D-5A06F3122044}" type="presParOf" srcId="{C81673A0-450C-44C5-957B-6ED2839A4E5A}" destId="{A45B47B2-B20D-4A2C-9145-37648892D710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D5F6E6-0AB3-4BCE-A7A5-2F6D64AC41E1}">
      <dsp:nvSpPr>
        <dsp:cNvPr id="0" name=""/>
        <dsp:cNvSpPr/>
      </dsp:nvSpPr>
      <dsp:spPr>
        <a:xfrm>
          <a:off x="4393849" y="2595152"/>
          <a:ext cx="1885301" cy="12212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>
              <a:latin typeface="Calibri" pitchFamily="34" charset="0"/>
            </a:rPr>
            <a:t>Annunci</a:t>
          </a:r>
          <a:endParaRPr lang="en-GB" sz="1200" kern="1200" dirty="0">
            <a:latin typeface="Calibri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>
              <a:latin typeface="Calibri" pitchFamily="34" charset="0"/>
            </a:rPr>
            <a:t>Publicità</a:t>
          </a:r>
          <a:endParaRPr lang="en-GB" sz="1200" kern="1200" dirty="0">
            <a:latin typeface="Calibri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>
              <a:latin typeface="Calibri" pitchFamily="34" charset="0"/>
            </a:rPr>
            <a:t>Promozioni</a:t>
          </a:r>
          <a:endParaRPr lang="en-GB" sz="1200" kern="1200" dirty="0">
            <a:latin typeface="Calibri" pitchFamily="34" charset="0"/>
          </a:endParaRPr>
        </a:p>
      </dsp:txBody>
      <dsp:txXfrm>
        <a:off x="4986266" y="2927290"/>
        <a:ext cx="1266057" cy="862282"/>
      </dsp:txXfrm>
    </dsp:sp>
    <dsp:sp modelId="{CA2D1CCC-AD1D-49DE-8CCD-1F603A1F42E8}">
      <dsp:nvSpPr>
        <dsp:cNvPr id="0" name=""/>
        <dsp:cNvSpPr/>
      </dsp:nvSpPr>
      <dsp:spPr>
        <a:xfrm>
          <a:off x="1317831" y="2595152"/>
          <a:ext cx="1885301" cy="12212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>
              <a:latin typeface="Calibri" pitchFamily="34" charset="0"/>
            </a:rPr>
            <a:t>Mercato</a:t>
          </a:r>
          <a:endParaRPr lang="en-GB" sz="1200" kern="1200" dirty="0">
            <a:latin typeface="Calibri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>
              <a:latin typeface="Calibri" pitchFamily="34" charset="0"/>
            </a:rPr>
            <a:t>Contatti</a:t>
          </a:r>
          <a:endParaRPr lang="en-GB" sz="1200" kern="1200" dirty="0">
            <a:latin typeface="Calibri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>
              <a:latin typeface="Calibri" pitchFamily="34" charset="0"/>
            </a:rPr>
            <a:t>Distribuzione</a:t>
          </a:r>
          <a:endParaRPr lang="en-GB" sz="1200" kern="1200" dirty="0">
            <a:latin typeface="Calibri" pitchFamily="34" charset="0"/>
          </a:endParaRPr>
        </a:p>
      </dsp:txBody>
      <dsp:txXfrm>
        <a:off x="1344658" y="2927290"/>
        <a:ext cx="1266057" cy="862282"/>
      </dsp:txXfrm>
    </dsp:sp>
    <dsp:sp modelId="{9CF31517-4CA9-4D41-9489-0C33712E98F5}">
      <dsp:nvSpPr>
        <dsp:cNvPr id="0" name=""/>
        <dsp:cNvSpPr/>
      </dsp:nvSpPr>
      <dsp:spPr>
        <a:xfrm>
          <a:off x="4393849" y="0"/>
          <a:ext cx="1885301" cy="12212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>
              <a:latin typeface="Calibri" pitchFamily="34" charset="0"/>
            </a:rPr>
            <a:t>Sconti</a:t>
          </a:r>
          <a:endParaRPr lang="en-GB" sz="1200" kern="1200" dirty="0">
            <a:latin typeface="Calibri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>
              <a:latin typeface="Calibri" pitchFamily="34" charset="0"/>
            </a:rPr>
            <a:t>Offerte</a:t>
          </a:r>
          <a:endParaRPr lang="en-GB" sz="1200" kern="1200" dirty="0">
            <a:latin typeface="Calibri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>
              <a:latin typeface="Calibri" pitchFamily="34" charset="0"/>
            </a:rPr>
            <a:t>Creditto</a:t>
          </a:r>
          <a:endParaRPr lang="en-GB" sz="1200" kern="1200" dirty="0">
            <a:latin typeface="Calibri" pitchFamily="34" charset="0"/>
          </a:endParaRPr>
        </a:p>
      </dsp:txBody>
      <dsp:txXfrm>
        <a:off x="4986266" y="26827"/>
        <a:ext cx="1266057" cy="862282"/>
      </dsp:txXfrm>
    </dsp:sp>
    <dsp:sp modelId="{8EE3B56D-A4C5-4BE8-887C-66668D79B704}">
      <dsp:nvSpPr>
        <dsp:cNvPr id="0" name=""/>
        <dsp:cNvSpPr/>
      </dsp:nvSpPr>
      <dsp:spPr>
        <a:xfrm>
          <a:off x="1317831" y="0"/>
          <a:ext cx="1885301" cy="12212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>
              <a:latin typeface="Calibri" pitchFamily="34" charset="0"/>
            </a:rPr>
            <a:t>Marchio</a:t>
          </a:r>
          <a:endParaRPr lang="en-GB" sz="1200" kern="1200" dirty="0">
            <a:latin typeface="Calibri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>
              <a:latin typeface="Calibri" pitchFamily="34" charset="0"/>
            </a:rPr>
            <a:t>Servizi</a:t>
          </a:r>
          <a:endParaRPr lang="en-GB" sz="1200" kern="1200" dirty="0">
            <a:latin typeface="Calibri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>
              <a:latin typeface="Calibri" pitchFamily="34" charset="0"/>
            </a:rPr>
            <a:t>Confezione</a:t>
          </a:r>
          <a:endParaRPr lang="en-GB" sz="1200" kern="1200" dirty="0">
            <a:latin typeface="Calibri" pitchFamily="34" charset="0"/>
          </a:endParaRPr>
        </a:p>
      </dsp:txBody>
      <dsp:txXfrm>
        <a:off x="1344658" y="26827"/>
        <a:ext cx="1266057" cy="862282"/>
      </dsp:txXfrm>
    </dsp:sp>
    <dsp:sp modelId="{B76B4CDF-6BFE-41CB-BC6C-7ECEB4584319}">
      <dsp:nvSpPr>
        <dsp:cNvPr id="0" name=""/>
        <dsp:cNvSpPr/>
      </dsp:nvSpPr>
      <dsp:spPr>
        <a:xfrm>
          <a:off x="2107825" y="217534"/>
          <a:ext cx="1652501" cy="165250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latin typeface="Calibri" pitchFamily="34" charset="0"/>
            </a:rPr>
            <a:t>PRODUCT</a:t>
          </a:r>
          <a:endParaRPr lang="en-GB" sz="1200" kern="1200" dirty="0">
            <a:latin typeface="Calibri" pitchFamily="34" charset="0"/>
          </a:endParaRPr>
        </a:p>
      </dsp:txBody>
      <dsp:txXfrm>
        <a:off x="2591831" y="701540"/>
        <a:ext cx="1168495" cy="1168495"/>
      </dsp:txXfrm>
    </dsp:sp>
    <dsp:sp modelId="{80ACE6A4-AFCD-4000-9195-6EF763284CF2}">
      <dsp:nvSpPr>
        <dsp:cNvPr id="0" name=""/>
        <dsp:cNvSpPr/>
      </dsp:nvSpPr>
      <dsp:spPr>
        <a:xfrm rot="5400000">
          <a:off x="3836655" y="217534"/>
          <a:ext cx="1652501" cy="165250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latin typeface="Calibri" pitchFamily="34" charset="0"/>
            </a:rPr>
            <a:t>PRICE</a:t>
          </a:r>
          <a:endParaRPr lang="en-GB" sz="1200" kern="1200" dirty="0">
            <a:latin typeface="Calibri" pitchFamily="34" charset="0"/>
          </a:endParaRPr>
        </a:p>
      </dsp:txBody>
      <dsp:txXfrm rot="-5400000">
        <a:off x="3836655" y="701540"/>
        <a:ext cx="1168495" cy="1168495"/>
      </dsp:txXfrm>
    </dsp:sp>
    <dsp:sp modelId="{547C8A99-FEA6-4939-ABB8-854819F6BEF3}">
      <dsp:nvSpPr>
        <dsp:cNvPr id="0" name=""/>
        <dsp:cNvSpPr/>
      </dsp:nvSpPr>
      <dsp:spPr>
        <a:xfrm rot="10800000">
          <a:off x="3836655" y="1946364"/>
          <a:ext cx="1652501" cy="165250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latin typeface="Calibri" pitchFamily="34" charset="0"/>
            </a:rPr>
            <a:t>PROMOTION</a:t>
          </a:r>
          <a:endParaRPr lang="en-GB" sz="1200" kern="1200" dirty="0">
            <a:latin typeface="Calibri" pitchFamily="34" charset="0"/>
          </a:endParaRPr>
        </a:p>
      </dsp:txBody>
      <dsp:txXfrm rot="10800000">
        <a:off x="3836655" y="1946364"/>
        <a:ext cx="1168495" cy="1168495"/>
      </dsp:txXfrm>
    </dsp:sp>
    <dsp:sp modelId="{09D45ADA-54DF-4677-AE31-399CE991EE02}">
      <dsp:nvSpPr>
        <dsp:cNvPr id="0" name=""/>
        <dsp:cNvSpPr/>
      </dsp:nvSpPr>
      <dsp:spPr>
        <a:xfrm rot="16200000">
          <a:off x="2107825" y="1946364"/>
          <a:ext cx="1652501" cy="165250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latin typeface="Calibri" pitchFamily="34" charset="0"/>
            </a:rPr>
            <a:t>PLACE</a:t>
          </a:r>
          <a:endParaRPr lang="en-GB" sz="1200" kern="1200" dirty="0">
            <a:latin typeface="Calibri" pitchFamily="34" charset="0"/>
          </a:endParaRPr>
        </a:p>
      </dsp:txBody>
      <dsp:txXfrm rot="5400000">
        <a:off x="2591831" y="1946364"/>
        <a:ext cx="1168495" cy="1168495"/>
      </dsp:txXfrm>
    </dsp:sp>
    <dsp:sp modelId="{3D8F50D3-EE42-4B92-A84B-0B0B13637B0E}">
      <dsp:nvSpPr>
        <dsp:cNvPr id="0" name=""/>
        <dsp:cNvSpPr/>
      </dsp:nvSpPr>
      <dsp:spPr>
        <a:xfrm>
          <a:off x="3513215" y="1564724"/>
          <a:ext cx="570551" cy="49613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111749-5524-4DA8-966C-FEB8D6AC881C}">
      <dsp:nvSpPr>
        <dsp:cNvPr id="0" name=""/>
        <dsp:cNvSpPr/>
      </dsp:nvSpPr>
      <dsp:spPr>
        <a:xfrm rot="10800000">
          <a:off x="3513215" y="1755544"/>
          <a:ext cx="570551" cy="49613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2FBCBD-58FC-43BB-88E9-2AE2D670E45E}">
      <dsp:nvSpPr>
        <dsp:cNvPr id="0" name=""/>
        <dsp:cNvSpPr/>
      </dsp:nvSpPr>
      <dsp:spPr>
        <a:xfrm>
          <a:off x="2829910" y="101022"/>
          <a:ext cx="1606142" cy="16061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sz="43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charset="0"/>
            </a:rPr>
            <a:t>DO</a:t>
          </a:r>
        </a:p>
      </dsp:txBody>
      <dsp:txXfrm>
        <a:off x="2829910" y="101022"/>
        <a:ext cx="1606142" cy="1606142"/>
      </dsp:txXfrm>
    </dsp:sp>
    <dsp:sp modelId="{56C372CC-141E-4603-934F-351CE86F6F0A}">
      <dsp:nvSpPr>
        <dsp:cNvPr id="0" name=""/>
        <dsp:cNvSpPr/>
      </dsp:nvSpPr>
      <dsp:spPr>
        <a:xfrm>
          <a:off x="-374" y="-375"/>
          <a:ext cx="4537824" cy="4537824"/>
        </a:xfrm>
        <a:prstGeom prst="circularArrow">
          <a:avLst>
            <a:gd name="adj1" fmla="val 6902"/>
            <a:gd name="adj2" fmla="val 465342"/>
            <a:gd name="adj3" fmla="val 549457"/>
            <a:gd name="adj4" fmla="val 20585201"/>
            <a:gd name="adj5" fmla="val 805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1BD8BE-40A2-488E-9440-F7FBD2C5FE93}">
      <dsp:nvSpPr>
        <dsp:cNvPr id="0" name=""/>
        <dsp:cNvSpPr/>
      </dsp:nvSpPr>
      <dsp:spPr>
        <a:xfrm>
          <a:off x="2829910" y="2829909"/>
          <a:ext cx="1606142" cy="16061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sz="43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charset="0"/>
            </a:rPr>
            <a:t>CHECK</a:t>
          </a:r>
        </a:p>
      </dsp:txBody>
      <dsp:txXfrm>
        <a:off x="2829910" y="2829909"/>
        <a:ext cx="1606142" cy="1606142"/>
      </dsp:txXfrm>
    </dsp:sp>
    <dsp:sp modelId="{AE53FA43-19DA-48DE-A768-CF2A19528270}">
      <dsp:nvSpPr>
        <dsp:cNvPr id="0" name=""/>
        <dsp:cNvSpPr/>
      </dsp:nvSpPr>
      <dsp:spPr>
        <a:xfrm>
          <a:off x="-374" y="-375"/>
          <a:ext cx="4537824" cy="4537824"/>
        </a:xfrm>
        <a:prstGeom prst="circularArrow">
          <a:avLst>
            <a:gd name="adj1" fmla="val 6902"/>
            <a:gd name="adj2" fmla="val 465342"/>
            <a:gd name="adj3" fmla="val 5949457"/>
            <a:gd name="adj4" fmla="val 4385201"/>
            <a:gd name="adj5" fmla="val 805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737788-A3E7-4BEB-B7E1-FF01A1C7180A}">
      <dsp:nvSpPr>
        <dsp:cNvPr id="0" name=""/>
        <dsp:cNvSpPr/>
      </dsp:nvSpPr>
      <dsp:spPr>
        <a:xfrm>
          <a:off x="101023" y="2829909"/>
          <a:ext cx="1606142" cy="16061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sz="43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charset="0"/>
            </a:rPr>
            <a:t>ACT</a:t>
          </a:r>
        </a:p>
      </dsp:txBody>
      <dsp:txXfrm>
        <a:off x="101023" y="2829909"/>
        <a:ext cx="1606142" cy="1606142"/>
      </dsp:txXfrm>
    </dsp:sp>
    <dsp:sp modelId="{21E3A7DF-8F76-442B-9CAF-0AF7D09CADB3}">
      <dsp:nvSpPr>
        <dsp:cNvPr id="0" name=""/>
        <dsp:cNvSpPr/>
      </dsp:nvSpPr>
      <dsp:spPr>
        <a:xfrm>
          <a:off x="-374" y="-375"/>
          <a:ext cx="4537824" cy="4537824"/>
        </a:xfrm>
        <a:prstGeom prst="circularArrow">
          <a:avLst>
            <a:gd name="adj1" fmla="val 6902"/>
            <a:gd name="adj2" fmla="val 465342"/>
            <a:gd name="adj3" fmla="val 11349457"/>
            <a:gd name="adj4" fmla="val 9785201"/>
            <a:gd name="adj5" fmla="val 805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53E571-E00B-4C06-B4BA-29890901AAAA}">
      <dsp:nvSpPr>
        <dsp:cNvPr id="0" name=""/>
        <dsp:cNvSpPr/>
      </dsp:nvSpPr>
      <dsp:spPr>
        <a:xfrm>
          <a:off x="101023" y="101022"/>
          <a:ext cx="1606142" cy="16061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sz="43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charset="0"/>
            </a:rPr>
            <a:t>PLAN</a:t>
          </a:r>
        </a:p>
      </dsp:txBody>
      <dsp:txXfrm>
        <a:off x="101023" y="101022"/>
        <a:ext cx="1606142" cy="1606142"/>
      </dsp:txXfrm>
    </dsp:sp>
    <dsp:sp modelId="{A45B47B2-B20D-4A2C-9145-37648892D710}">
      <dsp:nvSpPr>
        <dsp:cNvPr id="0" name=""/>
        <dsp:cNvSpPr/>
      </dsp:nvSpPr>
      <dsp:spPr>
        <a:xfrm>
          <a:off x="-374" y="-375"/>
          <a:ext cx="4537824" cy="4537824"/>
        </a:xfrm>
        <a:prstGeom prst="circularArrow">
          <a:avLst>
            <a:gd name="adj1" fmla="val 6902"/>
            <a:gd name="adj2" fmla="val 465342"/>
            <a:gd name="adj3" fmla="val 16749457"/>
            <a:gd name="adj4" fmla="val 15185201"/>
            <a:gd name="adj5" fmla="val 805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C8CE921-9DC7-489D-B51C-4730756F380D}" type="datetimeFigureOut">
              <a:rPr lang="en-GB"/>
              <a:pPr>
                <a:defRPr/>
              </a:pPr>
              <a:t>21/06/2016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32ECB7D-DFC4-403E-A4A0-E0B3D7593FCD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869233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E763E41-A2A5-4E94-95C1-6DEF6E5248B5}" type="datetimeFigureOut">
              <a:rPr lang="en-GB"/>
              <a:pPr>
                <a:defRPr/>
              </a:pPr>
              <a:t>21/06/2016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EB00847-DAE1-4246-848D-45AFF8EC4702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13787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2662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/>
            <a:fld id="{F2E1CA0A-7450-4086-AA60-81263885D22C}" type="slidenum">
              <a:rPr lang="en-GB" altLang="en-US" sz="1200">
                <a:latin typeface="Calibri" pitchFamily="34" charset="0"/>
              </a:rPr>
              <a:pPr algn="r" eaLnBrk="1" hangingPunct="1"/>
              <a:t>4</a:t>
            </a:fld>
            <a:endParaRPr lang="en-GB" alt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2765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/>
            <a:fld id="{0CD41FC2-9699-4559-A31E-21851F1810BC}" type="slidenum">
              <a:rPr lang="en-GB" altLang="en-US" sz="1200">
                <a:latin typeface="Calibri" pitchFamily="34" charset="0"/>
              </a:rPr>
              <a:pPr algn="r" eaLnBrk="1" hangingPunct="1"/>
              <a:t>5</a:t>
            </a:fld>
            <a:endParaRPr lang="en-GB" alt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2867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/>
            <a:fld id="{CD214BC8-929F-4E59-A020-3FF52EA94A75}" type="slidenum">
              <a:rPr lang="en-GB" altLang="en-US" sz="1200">
                <a:latin typeface="Calibri" pitchFamily="34" charset="0"/>
              </a:rPr>
              <a:pPr algn="r" eaLnBrk="1" hangingPunct="1"/>
              <a:t>6</a:t>
            </a:fld>
            <a:endParaRPr lang="en-GB" alt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2970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/>
            <a:fld id="{DA27BAAA-06B0-4B9E-9FB5-48310DDE816B}" type="slidenum">
              <a:rPr lang="en-GB" altLang="en-US" sz="1200">
                <a:latin typeface="Calibri" pitchFamily="34" charset="0"/>
              </a:rPr>
              <a:pPr algn="r" eaLnBrk="1" hangingPunct="1"/>
              <a:t>7</a:t>
            </a:fld>
            <a:endParaRPr lang="en-GB" alt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3072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/>
            <a:fld id="{ACE11FFC-3D17-46FE-94A8-BDD9B60B1DAB}" type="slidenum">
              <a:rPr lang="en-GB" altLang="en-US" sz="1200">
                <a:latin typeface="Calibri" pitchFamily="34" charset="0"/>
              </a:rPr>
              <a:pPr algn="r" eaLnBrk="1" hangingPunct="1"/>
              <a:t>8</a:t>
            </a:fld>
            <a:endParaRPr lang="en-GB" alt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3174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/>
            <a:fld id="{35F4B47A-1E98-4C80-824B-94404B22D108}" type="slidenum">
              <a:rPr lang="en-GB" altLang="en-US" sz="1200">
                <a:latin typeface="Calibri" pitchFamily="34" charset="0"/>
              </a:rPr>
              <a:pPr algn="r" eaLnBrk="1" hangingPunct="1"/>
              <a:t>9</a:t>
            </a:fld>
            <a:endParaRPr lang="en-GB" alt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29 w 2123"/>
                <a:gd name="T1" fmla="*/ 405 h 1696"/>
                <a:gd name="T2" fmla="*/ 493 w 2123"/>
                <a:gd name="T3" fmla="*/ 265 h 1696"/>
                <a:gd name="T4" fmla="*/ 619 w 2123"/>
                <a:gd name="T5" fmla="*/ 154 h 1696"/>
                <a:gd name="T6" fmla="*/ 847 w 2123"/>
                <a:gd name="T7" fmla="*/ 228 h 1696"/>
                <a:gd name="T8" fmla="*/ 1112 w 2123"/>
                <a:gd name="T9" fmla="*/ 337 h 1696"/>
                <a:gd name="T10" fmla="*/ 1359 w 2123"/>
                <a:gd name="T11" fmla="*/ 429 h 1696"/>
                <a:gd name="T12" fmla="*/ 1647 w 2123"/>
                <a:gd name="T13" fmla="*/ 526 h 1696"/>
                <a:gd name="T14" fmla="*/ 1725 w 2123"/>
                <a:gd name="T15" fmla="*/ 549 h 1696"/>
                <a:gd name="T16" fmla="*/ 1682 w 2123"/>
                <a:gd name="T17" fmla="*/ 523 h 1696"/>
                <a:gd name="T18" fmla="*/ 1292 w 2123"/>
                <a:gd name="T19" fmla="*/ 388 h 1696"/>
                <a:gd name="T20" fmla="*/ 998 w 2123"/>
                <a:gd name="T21" fmla="*/ 265 h 1696"/>
                <a:gd name="T22" fmla="*/ 660 w 2123"/>
                <a:gd name="T23" fmla="*/ 127 h 1696"/>
                <a:gd name="T24" fmla="*/ 914 w 2123"/>
                <a:gd name="T25" fmla="*/ 120 h 1696"/>
                <a:gd name="T26" fmla="*/ 1179 w 2123"/>
                <a:gd name="T27" fmla="*/ 124 h 1696"/>
                <a:gd name="T28" fmla="*/ 1478 w 2123"/>
                <a:gd name="T29" fmla="*/ 105 h 1696"/>
                <a:gd name="T30" fmla="*/ 1944 w 2123"/>
                <a:gd name="T31" fmla="*/ 76 h 1696"/>
                <a:gd name="T32" fmla="*/ 1900 w 2123"/>
                <a:gd name="T33" fmla="*/ 67 h 1696"/>
                <a:gd name="T34" fmla="*/ 1412 w 2123"/>
                <a:gd name="T35" fmla="*/ 100 h 1696"/>
                <a:gd name="T36" fmla="*/ 1106 w 2123"/>
                <a:gd name="T37" fmla="*/ 106 h 1696"/>
                <a:gd name="T38" fmla="*/ 691 w 2123"/>
                <a:gd name="T39" fmla="*/ 100 h 1696"/>
                <a:gd name="T40" fmla="*/ 751 w 2123"/>
                <a:gd name="T41" fmla="*/ 89 h 1696"/>
                <a:gd name="T42" fmla="*/ 1043 w 2123"/>
                <a:gd name="T43" fmla="*/ 0 h 1696"/>
                <a:gd name="T44" fmla="*/ 998 w 2123"/>
                <a:gd name="T45" fmla="*/ 11 h 1696"/>
                <a:gd name="T46" fmla="*/ 925 w 2123"/>
                <a:gd name="T47" fmla="*/ 33 h 1696"/>
                <a:gd name="T48" fmla="*/ 787 w 2123"/>
                <a:gd name="T49" fmla="*/ 74 h 1696"/>
                <a:gd name="T50" fmla="*/ 619 w 2123"/>
                <a:gd name="T51" fmla="*/ 109 h 1696"/>
                <a:gd name="T52" fmla="*/ 583 w 2123"/>
                <a:gd name="T53" fmla="*/ 140 h 1696"/>
                <a:gd name="T54" fmla="*/ 280 w 2123"/>
                <a:gd name="T55" fmla="*/ 228 h 1696"/>
                <a:gd name="T56" fmla="*/ 0 w 2123"/>
                <a:gd name="T57" fmla="*/ 281 h 1696"/>
                <a:gd name="T58" fmla="*/ 0 w 2123"/>
                <a:gd name="T59" fmla="*/ 285 h 1696"/>
                <a:gd name="T60" fmla="*/ 0 w 2123"/>
                <a:gd name="T61" fmla="*/ 297 h 1696"/>
                <a:gd name="T62" fmla="*/ 277 w 2123"/>
                <a:gd name="T63" fmla="*/ 244 h 1696"/>
                <a:gd name="T64" fmla="*/ 541 w 2123"/>
                <a:gd name="T65" fmla="*/ 166 h 1696"/>
                <a:gd name="T66" fmla="*/ 465 w 2123"/>
                <a:gd name="T67" fmla="*/ 258 h 1696"/>
                <a:gd name="T68" fmla="*/ 477 w 2123"/>
                <a:gd name="T69" fmla="*/ 385 h 1696"/>
                <a:gd name="T70" fmla="*/ 426 w 2123"/>
                <a:gd name="T71" fmla="*/ 453 h 1696"/>
                <a:gd name="T72" fmla="*/ 295 w 2123"/>
                <a:gd name="T73" fmla="*/ 573 h 1696"/>
                <a:gd name="T74" fmla="*/ 289 w 2123"/>
                <a:gd name="T75" fmla="*/ 656 h 1696"/>
                <a:gd name="T76" fmla="*/ 295 w 2123"/>
                <a:gd name="T77" fmla="*/ 656 h 1696"/>
                <a:gd name="T78" fmla="*/ 313 w 2123"/>
                <a:gd name="T79" fmla="*/ 602 h 1696"/>
                <a:gd name="T80" fmla="*/ 529 w 2123"/>
                <a:gd name="T81" fmla="*/ 405 h 1696"/>
                <a:gd name="T82" fmla="*/ 529 w 2123"/>
                <a:gd name="T83" fmla="*/ 405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40 w 969"/>
                <a:gd name="T1" fmla="*/ 1237 h 1192"/>
                <a:gd name="T2" fmla="*/ 524 w 969"/>
                <a:gd name="T3" fmla="*/ 1243 h 1192"/>
                <a:gd name="T4" fmla="*/ 618 w 969"/>
                <a:gd name="T5" fmla="*/ 1201 h 1192"/>
                <a:gd name="T6" fmla="*/ 869 w 969"/>
                <a:gd name="T7" fmla="*/ 1136 h 1192"/>
                <a:gd name="T8" fmla="*/ 1001 w 969"/>
                <a:gd name="T9" fmla="*/ 1106 h 1192"/>
                <a:gd name="T10" fmla="*/ 810 w 969"/>
                <a:gd name="T11" fmla="*/ 1037 h 1192"/>
                <a:gd name="T12" fmla="*/ 590 w 969"/>
                <a:gd name="T13" fmla="*/ 987 h 1192"/>
                <a:gd name="T14" fmla="*/ 214 w 969"/>
                <a:gd name="T15" fmla="*/ 1010 h 1192"/>
                <a:gd name="T16" fmla="*/ 316 w 969"/>
                <a:gd name="T17" fmla="*/ 927 h 1192"/>
                <a:gd name="T18" fmla="*/ 530 w 969"/>
                <a:gd name="T19" fmla="*/ 837 h 1192"/>
                <a:gd name="T20" fmla="*/ 745 w 969"/>
                <a:gd name="T21" fmla="*/ 705 h 1192"/>
                <a:gd name="T22" fmla="*/ 751 w 969"/>
                <a:gd name="T23" fmla="*/ 705 h 1192"/>
                <a:gd name="T24" fmla="*/ 763 w 969"/>
                <a:gd name="T25" fmla="*/ 699 h 1192"/>
                <a:gd name="T26" fmla="*/ 804 w 969"/>
                <a:gd name="T27" fmla="*/ 681 h 1192"/>
                <a:gd name="T28" fmla="*/ 828 w 969"/>
                <a:gd name="T29" fmla="*/ 675 h 1192"/>
                <a:gd name="T30" fmla="*/ 840 w 969"/>
                <a:gd name="T31" fmla="*/ 663 h 1192"/>
                <a:gd name="T32" fmla="*/ 846 w 969"/>
                <a:gd name="T33" fmla="*/ 651 h 1192"/>
                <a:gd name="T34" fmla="*/ 840 w 969"/>
                <a:gd name="T35" fmla="*/ 645 h 1192"/>
                <a:gd name="T36" fmla="*/ 834 w 969"/>
                <a:gd name="T37" fmla="*/ 633 h 1192"/>
                <a:gd name="T38" fmla="*/ 834 w 969"/>
                <a:gd name="T39" fmla="*/ 592 h 1192"/>
                <a:gd name="T40" fmla="*/ 846 w 969"/>
                <a:gd name="T41" fmla="*/ 562 h 1192"/>
                <a:gd name="T42" fmla="*/ 861 w 969"/>
                <a:gd name="T43" fmla="*/ 532 h 1192"/>
                <a:gd name="T44" fmla="*/ 885 w 969"/>
                <a:gd name="T45" fmla="*/ 502 h 1192"/>
                <a:gd name="T46" fmla="*/ 901 w 969"/>
                <a:gd name="T47" fmla="*/ 472 h 1192"/>
                <a:gd name="T48" fmla="*/ 909 w 969"/>
                <a:gd name="T49" fmla="*/ 454 h 1192"/>
                <a:gd name="T50" fmla="*/ 917 w 969"/>
                <a:gd name="T51" fmla="*/ 448 h 1192"/>
                <a:gd name="T52" fmla="*/ 917 w 969"/>
                <a:gd name="T53" fmla="*/ 364 h 1192"/>
                <a:gd name="T54" fmla="*/ 917 w 969"/>
                <a:gd name="T55" fmla="*/ 358 h 1192"/>
                <a:gd name="T56" fmla="*/ 923 w 969"/>
                <a:gd name="T57" fmla="*/ 352 h 1192"/>
                <a:gd name="T58" fmla="*/ 941 w 969"/>
                <a:gd name="T59" fmla="*/ 322 h 1192"/>
                <a:gd name="T60" fmla="*/ 953 w 969"/>
                <a:gd name="T61" fmla="*/ 286 h 1192"/>
                <a:gd name="T62" fmla="*/ 965 w 969"/>
                <a:gd name="T63" fmla="*/ 256 h 1192"/>
                <a:gd name="T64" fmla="*/ 971 w 969"/>
                <a:gd name="T65" fmla="*/ 244 h 1192"/>
                <a:gd name="T66" fmla="*/ 977 w 969"/>
                <a:gd name="T67" fmla="*/ 232 h 1192"/>
                <a:gd name="T68" fmla="*/ 995 w 969"/>
                <a:gd name="T69" fmla="*/ 173 h 1192"/>
                <a:gd name="T70" fmla="*/ 1013 w 969"/>
                <a:gd name="T71" fmla="*/ 137 h 1192"/>
                <a:gd name="T72" fmla="*/ 1019 w 969"/>
                <a:gd name="T73" fmla="*/ 125 h 1192"/>
                <a:gd name="T74" fmla="*/ 1019 w 969"/>
                <a:gd name="T75" fmla="*/ 119 h 1192"/>
                <a:gd name="T76" fmla="*/ 1037 w 969"/>
                <a:gd name="T77" fmla="*/ 0 h 1192"/>
                <a:gd name="T78" fmla="*/ 1013 w 969"/>
                <a:gd name="T79" fmla="*/ 47 h 1192"/>
                <a:gd name="T80" fmla="*/ 834 w 969"/>
                <a:gd name="T81" fmla="*/ 113 h 1192"/>
                <a:gd name="T82" fmla="*/ 757 w 969"/>
                <a:gd name="T83" fmla="*/ 161 h 1192"/>
                <a:gd name="T84" fmla="*/ 494 w 969"/>
                <a:gd name="T85" fmla="*/ 250 h 1192"/>
                <a:gd name="T86" fmla="*/ 298 w 969"/>
                <a:gd name="T87" fmla="*/ 304 h 1192"/>
                <a:gd name="T88" fmla="*/ 190 w 969"/>
                <a:gd name="T89" fmla="*/ 310 h 1192"/>
                <a:gd name="T90" fmla="*/ 12 w 969"/>
                <a:gd name="T91" fmla="*/ 502 h 1192"/>
                <a:gd name="T92" fmla="*/ 0 w 969"/>
                <a:gd name="T93" fmla="*/ 526 h 1192"/>
                <a:gd name="T94" fmla="*/ 0 w 969"/>
                <a:gd name="T95" fmla="*/ 1237 h 1192"/>
                <a:gd name="T96" fmla="*/ 96 w 969"/>
                <a:gd name="T97" fmla="*/ 1231 h 1192"/>
                <a:gd name="T98" fmla="*/ 340 w 969"/>
                <a:gd name="T99" fmla="*/ 1237 h 1192"/>
                <a:gd name="T100" fmla="*/ 340 w 969"/>
                <a:gd name="T101" fmla="*/ 1237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105 w 2176"/>
                <a:gd name="T1" fmla="*/ 801 h 1505"/>
                <a:gd name="T2" fmla="*/ 1275 w 2176"/>
                <a:gd name="T3" fmla="*/ 1276 h 1505"/>
                <a:gd name="T4" fmla="*/ 1024 w 2176"/>
                <a:gd name="T5" fmla="*/ 1227 h 1505"/>
                <a:gd name="T6" fmla="*/ 774 w 2176"/>
                <a:gd name="T7" fmla="*/ 1161 h 1505"/>
                <a:gd name="T8" fmla="*/ 476 w 2176"/>
                <a:gd name="T9" fmla="*/ 1143 h 1505"/>
                <a:gd name="T10" fmla="*/ 0 w 2176"/>
                <a:gd name="T11" fmla="*/ 1113 h 1505"/>
                <a:gd name="T12" fmla="*/ 30 w 2176"/>
                <a:gd name="T13" fmla="*/ 1149 h 1505"/>
                <a:gd name="T14" fmla="*/ 530 w 2176"/>
                <a:gd name="T15" fmla="*/ 1167 h 1505"/>
                <a:gd name="T16" fmla="*/ 828 w 2176"/>
                <a:gd name="T17" fmla="*/ 1221 h 1505"/>
                <a:gd name="T18" fmla="*/ 1215 w 2176"/>
                <a:gd name="T19" fmla="*/ 1352 h 1505"/>
                <a:gd name="T20" fmla="*/ 1150 w 2176"/>
                <a:gd name="T21" fmla="*/ 1370 h 1505"/>
                <a:gd name="T22" fmla="*/ 762 w 2176"/>
                <a:gd name="T23" fmla="*/ 1556 h 1505"/>
                <a:gd name="T24" fmla="*/ 816 w 2176"/>
                <a:gd name="T25" fmla="*/ 1532 h 1505"/>
                <a:gd name="T26" fmla="*/ 929 w 2176"/>
                <a:gd name="T27" fmla="*/ 1490 h 1505"/>
                <a:gd name="T28" fmla="*/ 1090 w 2176"/>
                <a:gd name="T29" fmla="*/ 1406 h 1505"/>
                <a:gd name="T30" fmla="*/ 1299 w 2176"/>
                <a:gd name="T31" fmla="*/ 1346 h 1505"/>
                <a:gd name="T32" fmla="*/ 1356 w 2176"/>
                <a:gd name="T33" fmla="*/ 1258 h 1505"/>
                <a:gd name="T34" fmla="*/ 1751 w 2176"/>
                <a:gd name="T35" fmla="*/ 1077 h 1505"/>
                <a:gd name="T36" fmla="*/ 2068 w 2176"/>
                <a:gd name="T37" fmla="*/ 987 h 1505"/>
                <a:gd name="T38" fmla="*/ 2332 w 2176"/>
                <a:gd name="T39" fmla="*/ 855 h 1505"/>
                <a:gd name="T40" fmla="*/ 2102 w 2176"/>
                <a:gd name="T41" fmla="*/ 945 h 1505"/>
                <a:gd name="T42" fmla="*/ 1775 w 2176"/>
                <a:gd name="T43" fmla="*/ 1023 h 1505"/>
                <a:gd name="T44" fmla="*/ 1441 w 2176"/>
                <a:gd name="T45" fmla="*/ 1185 h 1505"/>
                <a:gd name="T46" fmla="*/ 1608 w 2176"/>
                <a:gd name="T47" fmla="*/ 939 h 1505"/>
                <a:gd name="T48" fmla="*/ 1739 w 2176"/>
                <a:gd name="T49" fmla="*/ 562 h 1505"/>
                <a:gd name="T50" fmla="*/ 1865 w 2176"/>
                <a:gd name="T51" fmla="*/ 389 h 1505"/>
                <a:gd name="T52" fmla="*/ 2122 w 2176"/>
                <a:gd name="T53" fmla="*/ 60 h 1505"/>
                <a:gd name="T54" fmla="*/ 2149 w 2176"/>
                <a:gd name="T55" fmla="*/ 0 h 1505"/>
                <a:gd name="T56" fmla="*/ 2115 w 2176"/>
                <a:gd name="T57" fmla="*/ 0 h 1505"/>
                <a:gd name="T58" fmla="*/ 1715 w 2176"/>
                <a:gd name="T59" fmla="*/ 497 h 1505"/>
                <a:gd name="T60" fmla="*/ 1580 w 2176"/>
                <a:gd name="T61" fmla="*/ 921 h 1505"/>
                <a:gd name="T62" fmla="*/ 1342 w 2176"/>
                <a:gd name="T63" fmla="*/ 1209 h 1505"/>
                <a:gd name="T64" fmla="*/ 1215 w 2176"/>
                <a:gd name="T65" fmla="*/ 939 h 1505"/>
                <a:gd name="T66" fmla="*/ 1078 w 2176"/>
                <a:gd name="T67" fmla="*/ 557 h 1505"/>
                <a:gd name="T68" fmla="*/ 953 w 2176"/>
                <a:gd name="T69" fmla="*/ 222 h 1505"/>
                <a:gd name="T70" fmla="*/ 840 w 2176"/>
                <a:gd name="T71" fmla="*/ 0 h 1505"/>
                <a:gd name="T72" fmla="*/ 804 w 2176"/>
                <a:gd name="T73" fmla="*/ 0 h 1505"/>
                <a:gd name="T74" fmla="*/ 971 w 2176"/>
                <a:gd name="T75" fmla="*/ 371 h 1505"/>
                <a:gd name="T76" fmla="*/ 1105 w 2176"/>
                <a:gd name="T77" fmla="*/ 801 h 1505"/>
                <a:gd name="T78" fmla="*/ 1105 w 2176"/>
                <a:gd name="T79" fmla="*/ 801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78 w 813"/>
                <a:gd name="T1" fmla="*/ 581 h 804"/>
                <a:gd name="T2" fmla="*/ 346 w 813"/>
                <a:gd name="T3" fmla="*/ 455 h 804"/>
                <a:gd name="T4" fmla="*/ 681 w 813"/>
                <a:gd name="T5" fmla="*/ 233 h 804"/>
                <a:gd name="T6" fmla="*/ 864 w 813"/>
                <a:gd name="T7" fmla="*/ 0 h 804"/>
                <a:gd name="T8" fmla="*/ 726 w 813"/>
                <a:gd name="T9" fmla="*/ 150 h 804"/>
                <a:gd name="T10" fmla="*/ 161 w 813"/>
                <a:gd name="T11" fmla="*/ 521 h 804"/>
                <a:gd name="T12" fmla="*/ 0 w 813"/>
                <a:gd name="T13" fmla="*/ 766 h 804"/>
                <a:gd name="T14" fmla="*/ 0 w 813"/>
                <a:gd name="T15" fmla="*/ 838 h 804"/>
                <a:gd name="T16" fmla="*/ 178 w 813"/>
                <a:gd name="T17" fmla="*/ 581 h 804"/>
                <a:gd name="T18" fmla="*/ 178 w 813"/>
                <a:gd name="T19" fmla="*/ 581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94 w 759"/>
                <a:gd name="T1" fmla="*/ 66 h 107"/>
                <a:gd name="T2" fmla="*/ 810 w 759"/>
                <a:gd name="T3" fmla="*/ 0 h 107"/>
                <a:gd name="T4" fmla="*/ 530 w 759"/>
                <a:gd name="T5" fmla="*/ 36 h 107"/>
                <a:gd name="T6" fmla="*/ 155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94 w 759"/>
                <a:gd name="T15" fmla="*/ 66 h 107"/>
                <a:gd name="T16" fmla="*/ 494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89 w 3169"/>
                <a:gd name="T1" fmla="*/ 256 h 743"/>
                <a:gd name="T2" fmla="*/ 1856 w 3169"/>
                <a:gd name="T3" fmla="*/ 250 h 743"/>
                <a:gd name="T4" fmla="*/ 2240 w 3169"/>
                <a:gd name="T5" fmla="*/ 268 h 743"/>
                <a:gd name="T6" fmla="*/ 2686 w 3169"/>
                <a:gd name="T7" fmla="*/ 250 h 743"/>
                <a:gd name="T8" fmla="*/ 3397 w 3169"/>
                <a:gd name="T9" fmla="*/ 221 h 743"/>
                <a:gd name="T10" fmla="*/ 3339 w 3169"/>
                <a:gd name="T11" fmla="*/ 203 h 743"/>
                <a:gd name="T12" fmla="*/ 2595 w 3169"/>
                <a:gd name="T13" fmla="*/ 238 h 743"/>
                <a:gd name="T14" fmla="*/ 2147 w 3169"/>
                <a:gd name="T15" fmla="*/ 238 h 743"/>
                <a:gd name="T16" fmla="*/ 1561 w 3169"/>
                <a:gd name="T17" fmla="*/ 203 h 743"/>
                <a:gd name="T18" fmla="*/ 1655 w 3169"/>
                <a:gd name="T19" fmla="*/ 168 h 743"/>
                <a:gd name="T20" fmla="*/ 2187 w 3169"/>
                <a:gd name="T21" fmla="*/ 0 h 743"/>
                <a:gd name="T22" fmla="*/ 2100 w 3169"/>
                <a:gd name="T23" fmla="*/ 24 h 743"/>
                <a:gd name="T24" fmla="*/ 1972 w 3169"/>
                <a:gd name="T25" fmla="*/ 66 h 743"/>
                <a:gd name="T26" fmla="*/ 1721 w 3169"/>
                <a:gd name="T27" fmla="*/ 138 h 743"/>
                <a:gd name="T28" fmla="*/ 1440 w 3169"/>
                <a:gd name="T29" fmla="*/ 215 h 743"/>
                <a:gd name="T30" fmla="*/ 1355 w 3169"/>
                <a:gd name="T31" fmla="*/ 268 h 743"/>
                <a:gd name="T32" fmla="*/ 816 w 3169"/>
                <a:gd name="T33" fmla="*/ 430 h 743"/>
                <a:gd name="T34" fmla="*/ 352 w 3169"/>
                <a:gd name="T35" fmla="*/ 520 h 743"/>
                <a:gd name="T36" fmla="*/ 0 w 3169"/>
                <a:gd name="T37" fmla="*/ 651 h 743"/>
                <a:gd name="T38" fmla="*/ 316 w 3169"/>
                <a:gd name="T39" fmla="*/ 556 h 743"/>
                <a:gd name="T40" fmla="*/ 786 w 3169"/>
                <a:gd name="T41" fmla="*/ 466 h 743"/>
                <a:gd name="T42" fmla="*/ 1263 w 3169"/>
                <a:gd name="T43" fmla="*/ 328 h 743"/>
                <a:gd name="T44" fmla="*/ 1049 w 3169"/>
                <a:gd name="T45" fmla="*/ 508 h 743"/>
                <a:gd name="T46" fmla="*/ 935 w 3169"/>
                <a:gd name="T47" fmla="*/ 777 h 743"/>
                <a:gd name="T48" fmla="*/ 929 w 3169"/>
                <a:gd name="T49" fmla="*/ 777 h 743"/>
                <a:gd name="T50" fmla="*/ 1001 w 3169"/>
                <a:gd name="T51" fmla="*/ 777 h 743"/>
                <a:gd name="T52" fmla="*/ 1090 w 3169"/>
                <a:gd name="T53" fmla="*/ 514 h 743"/>
                <a:gd name="T54" fmla="*/ 1390 w 3169"/>
                <a:gd name="T55" fmla="*/ 298 h 743"/>
                <a:gd name="T56" fmla="*/ 1641 w 3169"/>
                <a:gd name="T57" fmla="*/ 466 h 743"/>
                <a:gd name="T58" fmla="*/ 1897 w 3169"/>
                <a:gd name="T59" fmla="*/ 711 h 743"/>
                <a:gd name="T60" fmla="*/ 1990 w 3169"/>
                <a:gd name="T61" fmla="*/ 777 h 743"/>
                <a:gd name="T62" fmla="*/ 2055 w 3169"/>
                <a:gd name="T63" fmla="*/ 777 h 743"/>
                <a:gd name="T64" fmla="*/ 1811 w 3169"/>
                <a:gd name="T65" fmla="*/ 544 h 743"/>
                <a:gd name="T66" fmla="*/ 1489 w 3169"/>
                <a:gd name="T67" fmla="*/ 256 h 743"/>
                <a:gd name="T68" fmla="*/ 1489 w 3169"/>
                <a:gd name="T69" fmla="*/ 256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978 w 2153"/>
                <a:gd name="T1" fmla="*/ 885 h 1930"/>
                <a:gd name="T2" fmla="*/ 2077 w 2153"/>
                <a:gd name="T3" fmla="*/ 1053 h 1930"/>
                <a:gd name="T4" fmla="*/ 2204 w 2153"/>
                <a:gd name="T5" fmla="*/ 1202 h 1930"/>
                <a:gd name="T6" fmla="*/ 2270 w 2153"/>
                <a:gd name="T7" fmla="*/ 1297 h 1930"/>
                <a:gd name="T8" fmla="*/ 2309 w 2153"/>
                <a:gd name="T9" fmla="*/ 1345 h 1930"/>
                <a:gd name="T10" fmla="*/ 2025 w 2153"/>
                <a:gd name="T11" fmla="*/ 1011 h 1930"/>
                <a:gd name="T12" fmla="*/ 1996 w 2153"/>
                <a:gd name="T13" fmla="*/ 963 h 1930"/>
                <a:gd name="T14" fmla="*/ 1916 w 2153"/>
                <a:gd name="T15" fmla="*/ 1291 h 1930"/>
                <a:gd name="T16" fmla="*/ 1902 w 2153"/>
                <a:gd name="T17" fmla="*/ 1537 h 1930"/>
                <a:gd name="T18" fmla="*/ 1954 w 2153"/>
                <a:gd name="T19" fmla="*/ 1974 h 1930"/>
                <a:gd name="T20" fmla="*/ 1923 w 2153"/>
                <a:gd name="T21" fmla="*/ 1998 h 1930"/>
                <a:gd name="T22" fmla="*/ 1875 w 2153"/>
                <a:gd name="T23" fmla="*/ 1585 h 1930"/>
                <a:gd name="T24" fmla="*/ 1854 w 2153"/>
                <a:gd name="T25" fmla="*/ 1339 h 1930"/>
                <a:gd name="T26" fmla="*/ 1895 w 2153"/>
                <a:gd name="T27" fmla="*/ 1119 h 1930"/>
                <a:gd name="T28" fmla="*/ 1902 w 2153"/>
                <a:gd name="T29" fmla="*/ 909 h 1930"/>
                <a:gd name="T30" fmla="*/ 1360 w 2153"/>
                <a:gd name="T31" fmla="*/ 1041 h 1930"/>
                <a:gd name="T32" fmla="*/ 888 w 2153"/>
                <a:gd name="T33" fmla="*/ 1166 h 1930"/>
                <a:gd name="T34" fmla="*/ 340 w 2153"/>
                <a:gd name="T35" fmla="*/ 1363 h 1930"/>
                <a:gd name="T36" fmla="*/ 18 w 2153"/>
                <a:gd name="T37" fmla="*/ 1471 h 1930"/>
                <a:gd name="T38" fmla="*/ 328 w 2153"/>
                <a:gd name="T39" fmla="*/ 1333 h 1930"/>
                <a:gd name="T40" fmla="*/ 733 w 2153"/>
                <a:gd name="T41" fmla="*/ 1178 h 1930"/>
                <a:gd name="T42" fmla="*/ 1093 w 2153"/>
                <a:gd name="T43" fmla="*/ 1071 h 1930"/>
                <a:gd name="T44" fmla="*/ 1513 w 2153"/>
                <a:gd name="T45" fmla="*/ 963 h 1930"/>
                <a:gd name="T46" fmla="*/ 1813 w 2153"/>
                <a:gd name="T47" fmla="*/ 849 h 1930"/>
                <a:gd name="T48" fmla="*/ 1435 w 2153"/>
                <a:gd name="T49" fmla="*/ 640 h 1930"/>
                <a:gd name="T50" fmla="*/ 929 w 2153"/>
                <a:gd name="T51" fmla="*/ 532 h 1930"/>
                <a:gd name="T52" fmla="*/ 244 w 2153"/>
                <a:gd name="T53" fmla="*/ 161 h 1930"/>
                <a:gd name="T54" fmla="*/ 0 w 2153"/>
                <a:gd name="T55" fmla="*/ 83 h 1930"/>
                <a:gd name="T56" fmla="*/ 346 w 2153"/>
                <a:gd name="T57" fmla="*/ 179 h 1930"/>
                <a:gd name="T58" fmla="*/ 763 w 2153"/>
                <a:gd name="T59" fmla="*/ 400 h 1930"/>
                <a:gd name="T60" fmla="*/ 1001 w 2153"/>
                <a:gd name="T61" fmla="*/ 508 h 1930"/>
                <a:gd name="T62" fmla="*/ 1453 w 2153"/>
                <a:gd name="T63" fmla="*/ 610 h 1930"/>
                <a:gd name="T64" fmla="*/ 1769 w 2153"/>
                <a:gd name="T65" fmla="*/ 777 h 1930"/>
                <a:gd name="T66" fmla="*/ 1525 w 2153"/>
                <a:gd name="T67" fmla="*/ 478 h 1930"/>
                <a:gd name="T68" fmla="*/ 1382 w 2153"/>
                <a:gd name="T69" fmla="*/ 191 h 1930"/>
                <a:gd name="T70" fmla="*/ 1239 w 2153"/>
                <a:gd name="T71" fmla="*/ 0 h 1930"/>
                <a:gd name="T72" fmla="*/ 1441 w 2153"/>
                <a:gd name="T73" fmla="*/ 215 h 1930"/>
                <a:gd name="T74" fmla="*/ 1597 w 2153"/>
                <a:gd name="T75" fmla="*/ 502 h 1930"/>
                <a:gd name="T76" fmla="*/ 1875 w 2153"/>
                <a:gd name="T77" fmla="*/ 837 h 1930"/>
                <a:gd name="T78" fmla="*/ 1978 w 2153"/>
                <a:gd name="T79" fmla="*/ 885 h 1930"/>
                <a:gd name="T80" fmla="*/ 1978 w 2153"/>
                <a:gd name="T81" fmla="*/ 885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4917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de-AT" noProof="0" smtClean="0"/>
              <a:t>Titelmasterformat durch Klicken bearbeiten</a:t>
            </a:r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de-AT" noProof="0" smtClean="0"/>
              <a:t>Formatvorlage des Untertitelmasters durch Klicken bearbeiten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36B19-0FB2-48B1-9496-50952183B829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12FD2-BA40-4FD9-A9BC-047BF56AF52A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2955878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3746D-2D4F-4D0B-9B3B-D439127031B1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AAFCB-BF51-49C6-8343-3E0B2B15D9D8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2520399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33ABC-2A9A-4747-BD9B-C6023836FF3C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D0E36-6A0C-4E8F-88A8-B785A4337A84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428346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29 w 2123"/>
                <a:gd name="T1" fmla="*/ 405 h 1696"/>
                <a:gd name="T2" fmla="*/ 493 w 2123"/>
                <a:gd name="T3" fmla="*/ 265 h 1696"/>
                <a:gd name="T4" fmla="*/ 619 w 2123"/>
                <a:gd name="T5" fmla="*/ 154 h 1696"/>
                <a:gd name="T6" fmla="*/ 847 w 2123"/>
                <a:gd name="T7" fmla="*/ 228 h 1696"/>
                <a:gd name="T8" fmla="*/ 1112 w 2123"/>
                <a:gd name="T9" fmla="*/ 337 h 1696"/>
                <a:gd name="T10" fmla="*/ 1359 w 2123"/>
                <a:gd name="T11" fmla="*/ 429 h 1696"/>
                <a:gd name="T12" fmla="*/ 1647 w 2123"/>
                <a:gd name="T13" fmla="*/ 526 h 1696"/>
                <a:gd name="T14" fmla="*/ 1725 w 2123"/>
                <a:gd name="T15" fmla="*/ 549 h 1696"/>
                <a:gd name="T16" fmla="*/ 1682 w 2123"/>
                <a:gd name="T17" fmla="*/ 523 h 1696"/>
                <a:gd name="T18" fmla="*/ 1292 w 2123"/>
                <a:gd name="T19" fmla="*/ 388 h 1696"/>
                <a:gd name="T20" fmla="*/ 998 w 2123"/>
                <a:gd name="T21" fmla="*/ 265 h 1696"/>
                <a:gd name="T22" fmla="*/ 660 w 2123"/>
                <a:gd name="T23" fmla="*/ 127 h 1696"/>
                <a:gd name="T24" fmla="*/ 914 w 2123"/>
                <a:gd name="T25" fmla="*/ 120 h 1696"/>
                <a:gd name="T26" fmla="*/ 1179 w 2123"/>
                <a:gd name="T27" fmla="*/ 124 h 1696"/>
                <a:gd name="T28" fmla="*/ 1478 w 2123"/>
                <a:gd name="T29" fmla="*/ 105 h 1696"/>
                <a:gd name="T30" fmla="*/ 1944 w 2123"/>
                <a:gd name="T31" fmla="*/ 76 h 1696"/>
                <a:gd name="T32" fmla="*/ 1900 w 2123"/>
                <a:gd name="T33" fmla="*/ 67 h 1696"/>
                <a:gd name="T34" fmla="*/ 1412 w 2123"/>
                <a:gd name="T35" fmla="*/ 100 h 1696"/>
                <a:gd name="T36" fmla="*/ 1106 w 2123"/>
                <a:gd name="T37" fmla="*/ 106 h 1696"/>
                <a:gd name="T38" fmla="*/ 691 w 2123"/>
                <a:gd name="T39" fmla="*/ 100 h 1696"/>
                <a:gd name="T40" fmla="*/ 751 w 2123"/>
                <a:gd name="T41" fmla="*/ 89 h 1696"/>
                <a:gd name="T42" fmla="*/ 1043 w 2123"/>
                <a:gd name="T43" fmla="*/ 0 h 1696"/>
                <a:gd name="T44" fmla="*/ 998 w 2123"/>
                <a:gd name="T45" fmla="*/ 11 h 1696"/>
                <a:gd name="T46" fmla="*/ 925 w 2123"/>
                <a:gd name="T47" fmla="*/ 33 h 1696"/>
                <a:gd name="T48" fmla="*/ 787 w 2123"/>
                <a:gd name="T49" fmla="*/ 74 h 1696"/>
                <a:gd name="T50" fmla="*/ 619 w 2123"/>
                <a:gd name="T51" fmla="*/ 109 h 1696"/>
                <a:gd name="T52" fmla="*/ 583 w 2123"/>
                <a:gd name="T53" fmla="*/ 140 h 1696"/>
                <a:gd name="T54" fmla="*/ 280 w 2123"/>
                <a:gd name="T55" fmla="*/ 228 h 1696"/>
                <a:gd name="T56" fmla="*/ 0 w 2123"/>
                <a:gd name="T57" fmla="*/ 281 h 1696"/>
                <a:gd name="T58" fmla="*/ 0 w 2123"/>
                <a:gd name="T59" fmla="*/ 285 h 1696"/>
                <a:gd name="T60" fmla="*/ 0 w 2123"/>
                <a:gd name="T61" fmla="*/ 297 h 1696"/>
                <a:gd name="T62" fmla="*/ 277 w 2123"/>
                <a:gd name="T63" fmla="*/ 244 h 1696"/>
                <a:gd name="T64" fmla="*/ 541 w 2123"/>
                <a:gd name="T65" fmla="*/ 166 h 1696"/>
                <a:gd name="T66" fmla="*/ 465 w 2123"/>
                <a:gd name="T67" fmla="*/ 258 h 1696"/>
                <a:gd name="T68" fmla="*/ 477 w 2123"/>
                <a:gd name="T69" fmla="*/ 385 h 1696"/>
                <a:gd name="T70" fmla="*/ 426 w 2123"/>
                <a:gd name="T71" fmla="*/ 453 h 1696"/>
                <a:gd name="T72" fmla="*/ 295 w 2123"/>
                <a:gd name="T73" fmla="*/ 573 h 1696"/>
                <a:gd name="T74" fmla="*/ 289 w 2123"/>
                <a:gd name="T75" fmla="*/ 656 h 1696"/>
                <a:gd name="T76" fmla="*/ 295 w 2123"/>
                <a:gd name="T77" fmla="*/ 656 h 1696"/>
                <a:gd name="T78" fmla="*/ 313 w 2123"/>
                <a:gd name="T79" fmla="*/ 602 h 1696"/>
                <a:gd name="T80" fmla="*/ 529 w 2123"/>
                <a:gd name="T81" fmla="*/ 405 h 1696"/>
                <a:gd name="T82" fmla="*/ 529 w 2123"/>
                <a:gd name="T83" fmla="*/ 405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40 w 969"/>
                <a:gd name="T1" fmla="*/ 1237 h 1192"/>
                <a:gd name="T2" fmla="*/ 524 w 969"/>
                <a:gd name="T3" fmla="*/ 1243 h 1192"/>
                <a:gd name="T4" fmla="*/ 618 w 969"/>
                <a:gd name="T5" fmla="*/ 1201 h 1192"/>
                <a:gd name="T6" fmla="*/ 869 w 969"/>
                <a:gd name="T7" fmla="*/ 1136 h 1192"/>
                <a:gd name="T8" fmla="*/ 1001 w 969"/>
                <a:gd name="T9" fmla="*/ 1106 h 1192"/>
                <a:gd name="T10" fmla="*/ 810 w 969"/>
                <a:gd name="T11" fmla="*/ 1037 h 1192"/>
                <a:gd name="T12" fmla="*/ 590 w 969"/>
                <a:gd name="T13" fmla="*/ 987 h 1192"/>
                <a:gd name="T14" fmla="*/ 214 w 969"/>
                <a:gd name="T15" fmla="*/ 1010 h 1192"/>
                <a:gd name="T16" fmla="*/ 316 w 969"/>
                <a:gd name="T17" fmla="*/ 927 h 1192"/>
                <a:gd name="T18" fmla="*/ 530 w 969"/>
                <a:gd name="T19" fmla="*/ 837 h 1192"/>
                <a:gd name="T20" fmla="*/ 745 w 969"/>
                <a:gd name="T21" fmla="*/ 705 h 1192"/>
                <a:gd name="T22" fmla="*/ 751 w 969"/>
                <a:gd name="T23" fmla="*/ 705 h 1192"/>
                <a:gd name="T24" fmla="*/ 763 w 969"/>
                <a:gd name="T25" fmla="*/ 699 h 1192"/>
                <a:gd name="T26" fmla="*/ 804 w 969"/>
                <a:gd name="T27" fmla="*/ 681 h 1192"/>
                <a:gd name="T28" fmla="*/ 828 w 969"/>
                <a:gd name="T29" fmla="*/ 675 h 1192"/>
                <a:gd name="T30" fmla="*/ 840 w 969"/>
                <a:gd name="T31" fmla="*/ 663 h 1192"/>
                <a:gd name="T32" fmla="*/ 846 w 969"/>
                <a:gd name="T33" fmla="*/ 651 h 1192"/>
                <a:gd name="T34" fmla="*/ 840 w 969"/>
                <a:gd name="T35" fmla="*/ 645 h 1192"/>
                <a:gd name="T36" fmla="*/ 834 w 969"/>
                <a:gd name="T37" fmla="*/ 633 h 1192"/>
                <a:gd name="T38" fmla="*/ 834 w 969"/>
                <a:gd name="T39" fmla="*/ 592 h 1192"/>
                <a:gd name="T40" fmla="*/ 846 w 969"/>
                <a:gd name="T41" fmla="*/ 562 h 1192"/>
                <a:gd name="T42" fmla="*/ 861 w 969"/>
                <a:gd name="T43" fmla="*/ 532 h 1192"/>
                <a:gd name="T44" fmla="*/ 885 w 969"/>
                <a:gd name="T45" fmla="*/ 502 h 1192"/>
                <a:gd name="T46" fmla="*/ 901 w 969"/>
                <a:gd name="T47" fmla="*/ 472 h 1192"/>
                <a:gd name="T48" fmla="*/ 909 w 969"/>
                <a:gd name="T49" fmla="*/ 454 h 1192"/>
                <a:gd name="T50" fmla="*/ 917 w 969"/>
                <a:gd name="T51" fmla="*/ 448 h 1192"/>
                <a:gd name="T52" fmla="*/ 917 w 969"/>
                <a:gd name="T53" fmla="*/ 364 h 1192"/>
                <a:gd name="T54" fmla="*/ 917 w 969"/>
                <a:gd name="T55" fmla="*/ 358 h 1192"/>
                <a:gd name="T56" fmla="*/ 923 w 969"/>
                <a:gd name="T57" fmla="*/ 352 h 1192"/>
                <a:gd name="T58" fmla="*/ 941 w 969"/>
                <a:gd name="T59" fmla="*/ 322 h 1192"/>
                <a:gd name="T60" fmla="*/ 953 w 969"/>
                <a:gd name="T61" fmla="*/ 286 h 1192"/>
                <a:gd name="T62" fmla="*/ 965 w 969"/>
                <a:gd name="T63" fmla="*/ 256 h 1192"/>
                <a:gd name="T64" fmla="*/ 971 w 969"/>
                <a:gd name="T65" fmla="*/ 244 h 1192"/>
                <a:gd name="T66" fmla="*/ 977 w 969"/>
                <a:gd name="T67" fmla="*/ 232 h 1192"/>
                <a:gd name="T68" fmla="*/ 995 w 969"/>
                <a:gd name="T69" fmla="*/ 173 h 1192"/>
                <a:gd name="T70" fmla="*/ 1013 w 969"/>
                <a:gd name="T71" fmla="*/ 137 h 1192"/>
                <a:gd name="T72" fmla="*/ 1019 w 969"/>
                <a:gd name="T73" fmla="*/ 125 h 1192"/>
                <a:gd name="T74" fmla="*/ 1019 w 969"/>
                <a:gd name="T75" fmla="*/ 119 h 1192"/>
                <a:gd name="T76" fmla="*/ 1037 w 969"/>
                <a:gd name="T77" fmla="*/ 0 h 1192"/>
                <a:gd name="T78" fmla="*/ 1013 w 969"/>
                <a:gd name="T79" fmla="*/ 47 h 1192"/>
                <a:gd name="T80" fmla="*/ 834 w 969"/>
                <a:gd name="T81" fmla="*/ 113 h 1192"/>
                <a:gd name="T82" fmla="*/ 757 w 969"/>
                <a:gd name="T83" fmla="*/ 161 h 1192"/>
                <a:gd name="T84" fmla="*/ 494 w 969"/>
                <a:gd name="T85" fmla="*/ 250 h 1192"/>
                <a:gd name="T86" fmla="*/ 298 w 969"/>
                <a:gd name="T87" fmla="*/ 304 h 1192"/>
                <a:gd name="T88" fmla="*/ 190 w 969"/>
                <a:gd name="T89" fmla="*/ 310 h 1192"/>
                <a:gd name="T90" fmla="*/ 12 w 969"/>
                <a:gd name="T91" fmla="*/ 502 h 1192"/>
                <a:gd name="T92" fmla="*/ 0 w 969"/>
                <a:gd name="T93" fmla="*/ 526 h 1192"/>
                <a:gd name="T94" fmla="*/ 0 w 969"/>
                <a:gd name="T95" fmla="*/ 1237 h 1192"/>
                <a:gd name="T96" fmla="*/ 96 w 969"/>
                <a:gd name="T97" fmla="*/ 1231 h 1192"/>
                <a:gd name="T98" fmla="*/ 340 w 969"/>
                <a:gd name="T99" fmla="*/ 1237 h 1192"/>
                <a:gd name="T100" fmla="*/ 340 w 969"/>
                <a:gd name="T101" fmla="*/ 1237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105 w 2176"/>
                <a:gd name="T1" fmla="*/ 801 h 1505"/>
                <a:gd name="T2" fmla="*/ 1275 w 2176"/>
                <a:gd name="T3" fmla="*/ 1276 h 1505"/>
                <a:gd name="T4" fmla="*/ 1024 w 2176"/>
                <a:gd name="T5" fmla="*/ 1227 h 1505"/>
                <a:gd name="T6" fmla="*/ 774 w 2176"/>
                <a:gd name="T7" fmla="*/ 1161 h 1505"/>
                <a:gd name="T8" fmla="*/ 476 w 2176"/>
                <a:gd name="T9" fmla="*/ 1143 h 1505"/>
                <a:gd name="T10" fmla="*/ 0 w 2176"/>
                <a:gd name="T11" fmla="*/ 1113 h 1505"/>
                <a:gd name="T12" fmla="*/ 30 w 2176"/>
                <a:gd name="T13" fmla="*/ 1149 h 1505"/>
                <a:gd name="T14" fmla="*/ 530 w 2176"/>
                <a:gd name="T15" fmla="*/ 1167 h 1505"/>
                <a:gd name="T16" fmla="*/ 828 w 2176"/>
                <a:gd name="T17" fmla="*/ 1221 h 1505"/>
                <a:gd name="T18" fmla="*/ 1215 w 2176"/>
                <a:gd name="T19" fmla="*/ 1352 h 1505"/>
                <a:gd name="T20" fmla="*/ 1150 w 2176"/>
                <a:gd name="T21" fmla="*/ 1370 h 1505"/>
                <a:gd name="T22" fmla="*/ 762 w 2176"/>
                <a:gd name="T23" fmla="*/ 1556 h 1505"/>
                <a:gd name="T24" fmla="*/ 816 w 2176"/>
                <a:gd name="T25" fmla="*/ 1532 h 1505"/>
                <a:gd name="T26" fmla="*/ 929 w 2176"/>
                <a:gd name="T27" fmla="*/ 1490 h 1505"/>
                <a:gd name="T28" fmla="*/ 1090 w 2176"/>
                <a:gd name="T29" fmla="*/ 1406 h 1505"/>
                <a:gd name="T30" fmla="*/ 1299 w 2176"/>
                <a:gd name="T31" fmla="*/ 1346 h 1505"/>
                <a:gd name="T32" fmla="*/ 1356 w 2176"/>
                <a:gd name="T33" fmla="*/ 1258 h 1505"/>
                <a:gd name="T34" fmla="*/ 1751 w 2176"/>
                <a:gd name="T35" fmla="*/ 1077 h 1505"/>
                <a:gd name="T36" fmla="*/ 2068 w 2176"/>
                <a:gd name="T37" fmla="*/ 987 h 1505"/>
                <a:gd name="T38" fmla="*/ 2332 w 2176"/>
                <a:gd name="T39" fmla="*/ 855 h 1505"/>
                <a:gd name="T40" fmla="*/ 2102 w 2176"/>
                <a:gd name="T41" fmla="*/ 945 h 1505"/>
                <a:gd name="T42" fmla="*/ 1775 w 2176"/>
                <a:gd name="T43" fmla="*/ 1023 h 1505"/>
                <a:gd name="T44" fmla="*/ 1441 w 2176"/>
                <a:gd name="T45" fmla="*/ 1185 h 1505"/>
                <a:gd name="T46" fmla="*/ 1608 w 2176"/>
                <a:gd name="T47" fmla="*/ 939 h 1505"/>
                <a:gd name="T48" fmla="*/ 1739 w 2176"/>
                <a:gd name="T49" fmla="*/ 562 h 1505"/>
                <a:gd name="T50" fmla="*/ 1865 w 2176"/>
                <a:gd name="T51" fmla="*/ 389 h 1505"/>
                <a:gd name="T52" fmla="*/ 2122 w 2176"/>
                <a:gd name="T53" fmla="*/ 60 h 1505"/>
                <a:gd name="T54" fmla="*/ 2149 w 2176"/>
                <a:gd name="T55" fmla="*/ 0 h 1505"/>
                <a:gd name="T56" fmla="*/ 2115 w 2176"/>
                <a:gd name="T57" fmla="*/ 0 h 1505"/>
                <a:gd name="T58" fmla="*/ 1715 w 2176"/>
                <a:gd name="T59" fmla="*/ 497 h 1505"/>
                <a:gd name="T60" fmla="*/ 1580 w 2176"/>
                <a:gd name="T61" fmla="*/ 921 h 1505"/>
                <a:gd name="T62" fmla="*/ 1342 w 2176"/>
                <a:gd name="T63" fmla="*/ 1209 h 1505"/>
                <a:gd name="T64" fmla="*/ 1215 w 2176"/>
                <a:gd name="T65" fmla="*/ 939 h 1505"/>
                <a:gd name="T66" fmla="*/ 1078 w 2176"/>
                <a:gd name="T67" fmla="*/ 557 h 1505"/>
                <a:gd name="T68" fmla="*/ 953 w 2176"/>
                <a:gd name="T69" fmla="*/ 222 h 1505"/>
                <a:gd name="T70" fmla="*/ 840 w 2176"/>
                <a:gd name="T71" fmla="*/ 0 h 1505"/>
                <a:gd name="T72" fmla="*/ 804 w 2176"/>
                <a:gd name="T73" fmla="*/ 0 h 1505"/>
                <a:gd name="T74" fmla="*/ 971 w 2176"/>
                <a:gd name="T75" fmla="*/ 371 h 1505"/>
                <a:gd name="T76" fmla="*/ 1105 w 2176"/>
                <a:gd name="T77" fmla="*/ 801 h 1505"/>
                <a:gd name="T78" fmla="*/ 1105 w 2176"/>
                <a:gd name="T79" fmla="*/ 801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78 w 813"/>
                <a:gd name="T1" fmla="*/ 581 h 804"/>
                <a:gd name="T2" fmla="*/ 346 w 813"/>
                <a:gd name="T3" fmla="*/ 455 h 804"/>
                <a:gd name="T4" fmla="*/ 681 w 813"/>
                <a:gd name="T5" fmla="*/ 233 h 804"/>
                <a:gd name="T6" fmla="*/ 864 w 813"/>
                <a:gd name="T7" fmla="*/ 0 h 804"/>
                <a:gd name="T8" fmla="*/ 726 w 813"/>
                <a:gd name="T9" fmla="*/ 150 h 804"/>
                <a:gd name="T10" fmla="*/ 161 w 813"/>
                <a:gd name="T11" fmla="*/ 521 h 804"/>
                <a:gd name="T12" fmla="*/ 0 w 813"/>
                <a:gd name="T13" fmla="*/ 766 h 804"/>
                <a:gd name="T14" fmla="*/ 0 w 813"/>
                <a:gd name="T15" fmla="*/ 838 h 804"/>
                <a:gd name="T16" fmla="*/ 178 w 813"/>
                <a:gd name="T17" fmla="*/ 581 h 804"/>
                <a:gd name="T18" fmla="*/ 178 w 813"/>
                <a:gd name="T19" fmla="*/ 581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94 w 759"/>
                <a:gd name="T1" fmla="*/ 66 h 107"/>
                <a:gd name="T2" fmla="*/ 810 w 759"/>
                <a:gd name="T3" fmla="*/ 0 h 107"/>
                <a:gd name="T4" fmla="*/ 530 w 759"/>
                <a:gd name="T5" fmla="*/ 36 h 107"/>
                <a:gd name="T6" fmla="*/ 155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94 w 759"/>
                <a:gd name="T15" fmla="*/ 66 h 107"/>
                <a:gd name="T16" fmla="*/ 494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89 w 3169"/>
                <a:gd name="T1" fmla="*/ 256 h 743"/>
                <a:gd name="T2" fmla="*/ 1856 w 3169"/>
                <a:gd name="T3" fmla="*/ 250 h 743"/>
                <a:gd name="T4" fmla="*/ 2240 w 3169"/>
                <a:gd name="T5" fmla="*/ 268 h 743"/>
                <a:gd name="T6" fmla="*/ 2686 w 3169"/>
                <a:gd name="T7" fmla="*/ 250 h 743"/>
                <a:gd name="T8" fmla="*/ 3397 w 3169"/>
                <a:gd name="T9" fmla="*/ 221 h 743"/>
                <a:gd name="T10" fmla="*/ 3339 w 3169"/>
                <a:gd name="T11" fmla="*/ 203 h 743"/>
                <a:gd name="T12" fmla="*/ 2595 w 3169"/>
                <a:gd name="T13" fmla="*/ 238 h 743"/>
                <a:gd name="T14" fmla="*/ 2147 w 3169"/>
                <a:gd name="T15" fmla="*/ 238 h 743"/>
                <a:gd name="T16" fmla="*/ 1561 w 3169"/>
                <a:gd name="T17" fmla="*/ 203 h 743"/>
                <a:gd name="T18" fmla="*/ 1655 w 3169"/>
                <a:gd name="T19" fmla="*/ 168 h 743"/>
                <a:gd name="T20" fmla="*/ 2187 w 3169"/>
                <a:gd name="T21" fmla="*/ 0 h 743"/>
                <a:gd name="T22" fmla="*/ 2100 w 3169"/>
                <a:gd name="T23" fmla="*/ 24 h 743"/>
                <a:gd name="T24" fmla="*/ 1972 w 3169"/>
                <a:gd name="T25" fmla="*/ 66 h 743"/>
                <a:gd name="T26" fmla="*/ 1721 w 3169"/>
                <a:gd name="T27" fmla="*/ 138 h 743"/>
                <a:gd name="T28" fmla="*/ 1440 w 3169"/>
                <a:gd name="T29" fmla="*/ 215 h 743"/>
                <a:gd name="T30" fmla="*/ 1355 w 3169"/>
                <a:gd name="T31" fmla="*/ 268 h 743"/>
                <a:gd name="T32" fmla="*/ 816 w 3169"/>
                <a:gd name="T33" fmla="*/ 430 h 743"/>
                <a:gd name="T34" fmla="*/ 352 w 3169"/>
                <a:gd name="T35" fmla="*/ 520 h 743"/>
                <a:gd name="T36" fmla="*/ 0 w 3169"/>
                <a:gd name="T37" fmla="*/ 651 h 743"/>
                <a:gd name="T38" fmla="*/ 316 w 3169"/>
                <a:gd name="T39" fmla="*/ 556 h 743"/>
                <a:gd name="T40" fmla="*/ 786 w 3169"/>
                <a:gd name="T41" fmla="*/ 466 h 743"/>
                <a:gd name="T42" fmla="*/ 1263 w 3169"/>
                <a:gd name="T43" fmla="*/ 328 h 743"/>
                <a:gd name="T44" fmla="*/ 1049 w 3169"/>
                <a:gd name="T45" fmla="*/ 508 h 743"/>
                <a:gd name="T46" fmla="*/ 935 w 3169"/>
                <a:gd name="T47" fmla="*/ 777 h 743"/>
                <a:gd name="T48" fmla="*/ 929 w 3169"/>
                <a:gd name="T49" fmla="*/ 777 h 743"/>
                <a:gd name="T50" fmla="*/ 1001 w 3169"/>
                <a:gd name="T51" fmla="*/ 777 h 743"/>
                <a:gd name="T52" fmla="*/ 1090 w 3169"/>
                <a:gd name="T53" fmla="*/ 514 h 743"/>
                <a:gd name="T54" fmla="*/ 1390 w 3169"/>
                <a:gd name="T55" fmla="*/ 298 h 743"/>
                <a:gd name="T56" fmla="*/ 1641 w 3169"/>
                <a:gd name="T57" fmla="*/ 466 h 743"/>
                <a:gd name="T58" fmla="*/ 1897 w 3169"/>
                <a:gd name="T59" fmla="*/ 711 h 743"/>
                <a:gd name="T60" fmla="*/ 1990 w 3169"/>
                <a:gd name="T61" fmla="*/ 777 h 743"/>
                <a:gd name="T62" fmla="*/ 2055 w 3169"/>
                <a:gd name="T63" fmla="*/ 777 h 743"/>
                <a:gd name="T64" fmla="*/ 1811 w 3169"/>
                <a:gd name="T65" fmla="*/ 544 h 743"/>
                <a:gd name="T66" fmla="*/ 1489 w 3169"/>
                <a:gd name="T67" fmla="*/ 256 h 743"/>
                <a:gd name="T68" fmla="*/ 1489 w 3169"/>
                <a:gd name="T69" fmla="*/ 256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978 w 2153"/>
                <a:gd name="T1" fmla="*/ 885 h 1930"/>
                <a:gd name="T2" fmla="*/ 2077 w 2153"/>
                <a:gd name="T3" fmla="*/ 1053 h 1930"/>
                <a:gd name="T4" fmla="*/ 2204 w 2153"/>
                <a:gd name="T5" fmla="*/ 1202 h 1930"/>
                <a:gd name="T6" fmla="*/ 2270 w 2153"/>
                <a:gd name="T7" fmla="*/ 1297 h 1930"/>
                <a:gd name="T8" fmla="*/ 2309 w 2153"/>
                <a:gd name="T9" fmla="*/ 1345 h 1930"/>
                <a:gd name="T10" fmla="*/ 2025 w 2153"/>
                <a:gd name="T11" fmla="*/ 1011 h 1930"/>
                <a:gd name="T12" fmla="*/ 1996 w 2153"/>
                <a:gd name="T13" fmla="*/ 963 h 1930"/>
                <a:gd name="T14" fmla="*/ 1916 w 2153"/>
                <a:gd name="T15" fmla="*/ 1291 h 1930"/>
                <a:gd name="T16" fmla="*/ 1902 w 2153"/>
                <a:gd name="T17" fmla="*/ 1537 h 1930"/>
                <a:gd name="T18" fmla="*/ 1954 w 2153"/>
                <a:gd name="T19" fmla="*/ 1974 h 1930"/>
                <a:gd name="T20" fmla="*/ 1923 w 2153"/>
                <a:gd name="T21" fmla="*/ 1998 h 1930"/>
                <a:gd name="T22" fmla="*/ 1875 w 2153"/>
                <a:gd name="T23" fmla="*/ 1585 h 1930"/>
                <a:gd name="T24" fmla="*/ 1854 w 2153"/>
                <a:gd name="T25" fmla="*/ 1339 h 1930"/>
                <a:gd name="T26" fmla="*/ 1895 w 2153"/>
                <a:gd name="T27" fmla="*/ 1119 h 1930"/>
                <a:gd name="T28" fmla="*/ 1902 w 2153"/>
                <a:gd name="T29" fmla="*/ 909 h 1930"/>
                <a:gd name="T30" fmla="*/ 1360 w 2153"/>
                <a:gd name="T31" fmla="*/ 1041 h 1930"/>
                <a:gd name="T32" fmla="*/ 888 w 2153"/>
                <a:gd name="T33" fmla="*/ 1166 h 1930"/>
                <a:gd name="T34" fmla="*/ 340 w 2153"/>
                <a:gd name="T35" fmla="*/ 1363 h 1930"/>
                <a:gd name="T36" fmla="*/ 18 w 2153"/>
                <a:gd name="T37" fmla="*/ 1471 h 1930"/>
                <a:gd name="T38" fmla="*/ 328 w 2153"/>
                <a:gd name="T39" fmla="*/ 1333 h 1930"/>
                <a:gd name="T40" fmla="*/ 733 w 2153"/>
                <a:gd name="T41" fmla="*/ 1178 h 1930"/>
                <a:gd name="T42" fmla="*/ 1093 w 2153"/>
                <a:gd name="T43" fmla="*/ 1071 h 1930"/>
                <a:gd name="T44" fmla="*/ 1513 w 2153"/>
                <a:gd name="T45" fmla="*/ 963 h 1930"/>
                <a:gd name="T46" fmla="*/ 1813 w 2153"/>
                <a:gd name="T47" fmla="*/ 849 h 1930"/>
                <a:gd name="T48" fmla="*/ 1435 w 2153"/>
                <a:gd name="T49" fmla="*/ 640 h 1930"/>
                <a:gd name="T50" fmla="*/ 929 w 2153"/>
                <a:gd name="T51" fmla="*/ 532 h 1930"/>
                <a:gd name="T52" fmla="*/ 244 w 2153"/>
                <a:gd name="T53" fmla="*/ 161 h 1930"/>
                <a:gd name="T54" fmla="*/ 0 w 2153"/>
                <a:gd name="T55" fmla="*/ 83 h 1930"/>
                <a:gd name="T56" fmla="*/ 346 w 2153"/>
                <a:gd name="T57" fmla="*/ 179 h 1930"/>
                <a:gd name="T58" fmla="*/ 763 w 2153"/>
                <a:gd name="T59" fmla="*/ 400 h 1930"/>
                <a:gd name="T60" fmla="*/ 1001 w 2153"/>
                <a:gd name="T61" fmla="*/ 508 h 1930"/>
                <a:gd name="T62" fmla="*/ 1453 w 2153"/>
                <a:gd name="T63" fmla="*/ 610 h 1930"/>
                <a:gd name="T64" fmla="*/ 1769 w 2153"/>
                <a:gd name="T65" fmla="*/ 777 h 1930"/>
                <a:gd name="T66" fmla="*/ 1525 w 2153"/>
                <a:gd name="T67" fmla="*/ 478 h 1930"/>
                <a:gd name="T68" fmla="*/ 1382 w 2153"/>
                <a:gd name="T69" fmla="*/ 191 h 1930"/>
                <a:gd name="T70" fmla="*/ 1239 w 2153"/>
                <a:gd name="T71" fmla="*/ 0 h 1930"/>
                <a:gd name="T72" fmla="*/ 1441 w 2153"/>
                <a:gd name="T73" fmla="*/ 215 h 1930"/>
                <a:gd name="T74" fmla="*/ 1597 w 2153"/>
                <a:gd name="T75" fmla="*/ 502 h 1930"/>
                <a:gd name="T76" fmla="*/ 1875 w 2153"/>
                <a:gd name="T77" fmla="*/ 837 h 1930"/>
                <a:gd name="T78" fmla="*/ 1978 w 2153"/>
                <a:gd name="T79" fmla="*/ 885 h 1930"/>
                <a:gd name="T80" fmla="*/ 1978 w 2153"/>
                <a:gd name="T81" fmla="*/ 885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22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de-AT" noProof="0" smtClean="0"/>
              <a:t>Titelmasterformat durch Klicken bearbeiten</a:t>
            </a:r>
          </a:p>
        </p:txBody>
      </p:sp>
      <p:sp>
        <p:nvSpPr>
          <p:cNvPr id="5122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de-AT" noProof="0" smtClean="0"/>
              <a:t>Formatvorlage des Untertitelmasters durch Klicken bearbeiten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545DB-F346-4EE0-8999-F202E5348DFE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9DD48-97F8-4263-BD20-C0CBB69F1C89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4354734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85A69-BBC2-4F32-826C-DE2009D83915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C9CAC-A528-47E2-8504-C8866A94B88F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14966728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D2BC0-AD32-4414-96A3-ADB977738F99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7922B-4233-4EA5-A2E4-DCDED2DBB4AA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28123622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C1BF8-5E86-43D7-901C-961A59EF9F8C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3AA39A-C227-43F3-91EA-B9A530E089DC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563341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00972-C54A-4B1A-9DBA-E76F5B774588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1AB1F-F013-4985-B6E2-9638A8B4385F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7894736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FEB81-3C92-4B22-9DB8-CCE3FFCA5F35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43BB4-3B1E-4673-86E3-50CA5ADF72FD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10261524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84B5D-94B7-4A46-A7B1-9624372767C0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22CA4-1764-403D-A3EE-5E4D3234C671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15366347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5766A-0A24-4DE7-8E2C-DC2C664BFC1E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9DF21-DEFA-4C7A-8A55-D2D97F7621C3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4021873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75235-D442-4F10-A87C-46AA00374E56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2A4B9-965F-4639-9406-AF87CEFF2437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3012409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67B43-6ACA-4C0E-8DBF-0242BC7A1186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1CDE5-EC99-4F10-B2BA-681719AC2DCC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3499474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27169-E466-482F-B143-1FA1FF3E90AB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61EC8-BBB1-48DE-B8A3-062FC90F37DA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12514819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9C3A2-474B-4821-A284-3147435DCDCA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37B39-F732-448A-8403-35BCA4A19787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3363572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BF8DF-C2D5-4AC7-8A3D-0DF1337DA882}" type="datetimeFigureOut">
              <a:rPr lang="en-GB"/>
              <a:pPr>
                <a:defRPr/>
              </a:pPr>
              <a:t>21/06/2016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8A60-4D56-496F-9536-4C110C49ED70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706296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DEBB3-7748-4B98-84B1-83D271D1CEFF}" type="datetimeFigureOut">
              <a:rPr lang="en-GB"/>
              <a:pPr>
                <a:defRPr/>
              </a:pPr>
              <a:t>21/06/2016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A3E2F-F5AA-4D97-A5BF-63608F79A842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694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D6292-AF3D-4FA3-B372-24FBE5D5E9AB}" type="datetimeFigureOut">
              <a:rPr lang="en-GB"/>
              <a:pPr>
                <a:defRPr/>
              </a:pPr>
              <a:t>21/06/2016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C4233-CE16-4480-A317-4474887B227F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369695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8A21D-F774-4295-B345-F1806E21091A}" type="datetimeFigureOut">
              <a:rPr lang="en-GB"/>
              <a:pPr>
                <a:defRPr/>
              </a:pPr>
              <a:t>21/06/2016</a:t>
            </a:fld>
            <a:endParaRPr lang="en-GB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1CEC6-D0D1-4479-AD78-0ED92B0BF769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335819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2624D-06C5-47FF-A3AD-F8A981B09DCD}" type="datetimeFigureOut">
              <a:rPr lang="en-GB"/>
              <a:pPr>
                <a:defRPr/>
              </a:pPr>
              <a:t>21/06/2016</a:t>
            </a:fld>
            <a:endParaRPr lang="en-GB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A194D-D148-44E8-9EF1-2FFF3C627245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194725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7AE8F-CF19-42C5-BD7B-1FE63F8B3AA7}" type="datetimeFigureOut">
              <a:rPr lang="en-GB"/>
              <a:pPr>
                <a:defRPr/>
              </a:pPr>
              <a:t>21/06/2016</a:t>
            </a:fld>
            <a:endParaRPr lang="en-GB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C2B42-3625-47C0-AC48-AFEFFFC1B18D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728529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795CE-F0D8-4F0D-BDA0-EE971D44EF62}" type="datetimeFigureOut">
              <a:rPr lang="en-GB"/>
              <a:pPr>
                <a:defRPr/>
              </a:pPr>
              <a:t>21/06/2016</a:t>
            </a:fld>
            <a:endParaRPr lang="en-GB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7F066-F4FD-483C-98DF-DF1BE51BA167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42359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006D4-AE9F-48B9-B29E-3B0D129573A4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A2560-9B57-4F37-B42C-ABE35D23A067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10142409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29CAC-41D9-4587-9A6B-D9F4054ED9EB}" type="datetimeFigureOut">
              <a:rPr lang="en-GB"/>
              <a:pPr>
                <a:defRPr/>
              </a:pPr>
              <a:t>21/06/2016</a:t>
            </a:fld>
            <a:endParaRPr lang="en-GB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B8775-52E9-43D8-9F60-1A232C5E2127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377693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BDB8B-A89A-42B3-AD58-96BBDF6DE2CA}" type="datetimeFigureOut">
              <a:rPr lang="en-GB"/>
              <a:pPr>
                <a:defRPr/>
              </a:pPr>
              <a:t>21/06/2016</a:t>
            </a:fld>
            <a:endParaRPr lang="en-GB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A1F86-97E4-479C-A319-0FCFEF540FDC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287274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2DCAB-1ECC-4B2C-A1D4-6C8ABAC743B6}" type="datetimeFigureOut">
              <a:rPr lang="en-GB"/>
              <a:pPr>
                <a:defRPr/>
              </a:pPr>
              <a:t>21/06/2016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5C6FC-DE33-483D-B477-974429F3F81F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583411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7ED3B-CA3A-4E97-AF8C-3661E30879B3}" type="datetimeFigureOut">
              <a:rPr lang="en-GB"/>
              <a:pPr>
                <a:defRPr/>
              </a:pPr>
              <a:t>21/06/2016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0C856-B0D1-4014-8297-286AE1666789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14098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7E1F6-16EB-449F-8727-453ED3CC5448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B9458-BB34-4D67-8C9A-CD5AAD9E01DE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2631053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1ABDC-8045-4631-B202-648F2E374FA1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ACF80-60BF-46E2-8D00-465CD62A9916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1936711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6DA71-51D1-4AD4-BA14-8C4ADA1AB0E3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1FBD9-B16A-4AF8-BB98-5718D754F06D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320528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E2ED6-1A5A-4FEB-B116-F7172C4735FA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9BD79-E107-4659-B361-24C625E762FC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3978167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6ED5E-D547-4307-AB41-214236143B9F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76E67-4AC5-4408-81EC-CAAB6F641AB9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3072061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1EF24-AC07-4854-B8D0-830F268215F0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E2761-3CCB-47B5-B694-CEB7F2AA446C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2278838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9900"/>
            </a:gs>
            <a:gs pos="56000">
              <a:srgbClr val="75B873"/>
            </a:gs>
            <a:gs pos="100000">
              <a:srgbClr val="75B87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813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29 w 2123"/>
                <a:gd name="T1" fmla="*/ 405 h 1696"/>
                <a:gd name="T2" fmla="*/ 493 w 2123"/>
                <a:gd name="T3" fmla="*/ 265 h 1696"/>
                <a:gd name="T4" fmla="*/ 619 w 2123"/>
                <a:gd name="T5" fmla="*/ 154 h 1696"/>
                <a:gd name="T6" fmla="*/ 847 w 2123"/>
                <a:gd name="T7" fmla="*/ 228 h 1696"/>
                <a:gd name="T8" fmla="*/ 1112 w 2123"/>
                <a:gd name="T9" fmla="*/ 337 h 1696"/>
                <a:gd name="T10" fmla="*/ 1359 w 2123"/>
                <a:gd name="T11" fmla="*/ 429 h 1696"/>
                <a:gd name="T12" fmla="*/ 1647 w 2123"/>
                <a:gd name="T13" fmla="*/ 526 h 1696"/>
                <a:gd name="T14" fmla="*/ 1725 w 2123"/>
                <a:gd name="T15" fmla="*/ 549 h 1696"/>
                <a:gd name="T16" fmla="*/ 1682 w 2123"/>
                <a:gd name="T17" fmla="*/ 523 h 1696"/>
                <a:gd name="T18" fmla="*/ 1292 w 2123"/>
                <a:gd name="T19" fmla="*/ 388 h 1696"/>
                <a:gd name="T20" fmla="*/ 998 w 2123"/>
                <a:gd name="T21" fmla="*/ 265 h 1696"/>
                <a:gd name="T22" fmla="*/ 660 w 2123"/>
                <a:gd name="T23" fmla="*/ 127 h 1696"/>
                <a:gd name="T24" fmla="*/ 914 w 2123"/>
                <a:gd name="T25" fmla="*/ 120 h 1696"/>
                <a:gd name="T26" fmla="*/ 1179 w 2123"/>
                <a:gd name="T27" fmla="*/ 124 h 1696"/>
                <a:gd name="T28" fmla="*/ 1478 w 2123"/>
                <a:gd name="T29" fmla="*/ 105 h 1696"/>
                <a:gd name="T30" fmla="*/ 1944 w 2123"/>
                <a:gd name="T31" fmla="*/ 76 h 1696"/>
                <a:gd name="T32" fmla="*/ 1900 w 2123"/>
                <a:gd name="T33" fmla="*/ 67 h 1696"/>
                <a:gd name="T34" fmla="*/ 1412 w 2123"/>
                <a:gd name="T35" fmla="*/ 100 h 1696"/>
                <a:gd name="T36" fmla="*/ 1106 w 2123"/>
                <a:gd name="T37" fmla="*/ 106 h 1696"/>
                <a:gd name="T38" fmla="*/ 691 w 2123"/>
                <a:gd name="T39" fmla="*/ 100 h 1696"/>
                <a:gd name="T40" fmla="*/ 751 w 2123"/>
                <a:gd name="T41" fmla="*/ 89 h 1696"/>
                <a:gd name="T42" fmla="*/ 1043 w 2123"/>
                <a:gd name="T43" fmla="*/ 0 h 1696"/>
                <a:gd name="T44" fmla="*/ 998 w 2123"/>
                <a:gd name="T45" fmla="*/ 11 h 1696"/>
                <a:gd name="T46" fmla="*/ 925 w 2123"/>
                <a:gd name="T47" fmla="*/ 33 h 1696"/>
                <a:gd name="T48" fmla="*/ 787 w 2123"/>
                <a:gd name="T49" fmla="*/ 74 h 1696"/>
                <a:gd name="T50" fmla="*/ 619 w 2123"/>
                <a:gd name="T51" fmla="*/ 109 h 1696"/>
                <a:gd name="T52" fmla="*/ 583 w 2123"/>
                <a:gd name="T53" fmla="*/ 140 h 1696"/>
                <a:gd name="T54" fmla="*/ 280 w 2123"/>
                <a:gd name="T55" fmla="*/ 228 h 1696"/>
                <a:gd name="T56" fmla="*/ 0 w 2123"/>
                <a:gd name="T57" fmla="*/ 281 h 1696"/>
                <a:gd name="T58" fmla="*/ 0 w 2123"/>
                <a:gd name="T59" fmla="*/ 285 h 1696"/>
                <a:gd name="T60" fmla="*/ 0 w 2123"/>
                <a:gd name="T61" fmla="*/ 297 h 1696"/>
                <a:gd name="T62" fmla="*/ 277 w 2123"/>
                <a:gd name="T63" fmla="*/ 244 h 1696"/>
                <a:gd name="T64" fmla="*/ 541 w 2123"/>
                <a:gd name="T65" fmla="*/ 166 h 1696"/>
                <a:gd name="T66" fmla="*/ 465 w 2123"/>
                <a:gd name="T67" fmla="*/ 258 h 1696"/>
                <a:gd name="T68" fmla="*/ 477 w 2123"/>
                <a:gd name="T69" fmla="*/ 385 h 1696"/>
                <a:gd name="T70" fmla="*/ 426 w 2123"/>
                <a:gd name="T71" fmla="*/ 453 h 1696"/>
                <a:gd name="T72" fmla="*/ 295 w 2123"/>
                <a:gd name="T73" fmla="*/ 573 h 1696"/>
                <a:gd name="T74" fmla="*/ 289 w 2123"/>
                <a:gd name="T75" fmla="*/ 656 h 1696"/>
                <a:gd name="T76" fmla="*/ 295 w 2123"/>
                <a:gd name="T77" fmla="*/ 656 h 1696"/>
                <a:gd name="T78" fmla="*/ 313 w 2123"/>
                <a:gd name="T79" fmla="*/ 602 h 1696"/>
                <a:gd name="T80" fmla="*/ 529 w 2123"/>
                <a:gd name="T81" fmla="*/ 405 h 1696"/>
                <a:gd name="T82" fmla="*/ 529 w 2123"/>
                <a:gd name="T83" fmla="*/ 405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40 w 969"/>
                <a:gd name="T1" fmla="*/ 1237 h 1192"/>
                <a:gd name="T2" fmla="*/ 524 w 969"/>
                <a:gd name="T3" fmla="*/ 1243 h 1192"/>
                <a:gd name="T4" fmla="*/ 618 w 969"/>
                <a:gd name="T5" fmla="*/ 1201 h 1192"/>
                <a:gd name="T6" fmla="*/ 869 w 969"/>
                <a:gd name="T7" fmla="*/ 1136 h 1192"/>
                <a:gd name="T8" fmla="*/ 1001 w 969"/>
                <a:gd name="T9" fmla="*/ 1106 h 1192"/>
                <a:gd name="T10" fmla="*/ 810 w 969"/>
                <a:gd name="T11" fmla="*/ 1037 h 1192"/>
                <a:gd name="T12" fmla="*/ 590 w 969"/>
                <a:gd name="T13" fmla="*/ 987 h 1192"/>
                <a:gd name="T14" fmla="*/ 214 w 969"/>
                <a:gd name="T15" fmla="*/ 1010 h 1192"/>
                <a:gd name="T16" fmla="*/ 316 w 969"/>
                <a:gd name="T17" fmla="*/ 927 h 1192"/>
                <a:gd name="T18" fmla="*/ 530 w 969"/>
                <a:gd name="T19" fmla="*/ 837 h 1192"/>
                <a:gd name="T20" fmla="*/ 745 w 969"/>
                <a:gd name="T21" fmla="*/ 705 h 1192"/>
                <a:gd name="T22" fmla="*/ 751 w 969"/>
                <a:gd name="T23" fmla="*/ 705 h 1192"/>
                <a:gd name="T24" fmla="*/ 763 w 969"/>
                <a:gd name="T25" fmla="*/ 699 h 1192"/>
                <a:gd name="T26" fmla="*/ 804 w 969"/>
                <a:gd name="T27" fmla="*/ 681 h 1192"/>
                <a:gd name="T28" fmla="*/ 828 w 969"/>
                <a:gd name="T29" fmla="*/ 675 h 1192"/>
                <a:gd name="T30" fmla="*/ 840 w 969"/>
                <a:gd name="T31" fmla="*/ 663 h 1192"/>
                <a:gd name="T32" fmla="*/ 846 w 969"/>
                <a:gd name="T33" fmla="*/ 651 h 1192"/>
                <a:gd name="T34" fmla="*/ 840 w 969"/>
                <a:gd name="T35" fmla="*/ 645 h 1192"/>
                <a:gd name="T36" fmla="*/ 834 w 969"/>
                <a:gd name="T37" fmla="*/ 633 h 1192"/>
                <a:gd name="T38" fmla="*/ 834 w 969"/>
                <a:gd name="T39" fmla="*/ 592 h 1192"/>
                <a:gd name="T40" fmla="*/ 846 w 969"/>
                <a:gd name="T41" fmla="*/ 562 h 1192"/>
                <a:gd name="T42" fmla="*/ 861 w 969"/>
                <a:gd name="T43" fmla="*/ 532 h 1192"/>
                <a:gd name="T44" fmla="*/ 885 w 969"/>
                <a:gd name="T45" fmla="*/ 502 h 1192"/>
                <a:gd name="T46" fmla="*/ 901 w 969"/>
                <a:gd name="T47" fmla="*/ 472 h 1192"/>
                <a:gd name="T48" fmla="*/ 909 w 969"/>
                <a:gd name="T49" fmla="*/ 454 h 1192"/>
                <a:gd name="T50" fmla="*/ 917 w 969"/>
                <a:gd name="T51" fmla="*/ 448 h 1192"/>
                <a:gd name="T52" fmla="*/ 917 w 969"/>
                <a:gd name="T53" fmla="*/ 364 h 1192"/>
                <a:gd name="T54" fmla="*/ 917 w 969"/>
                <a:gd name="T55" fmla="*/ 358 h 1192"/>
                <a:gd name="T56" fmla="*/ 923 w 969"/>
                <a:gd name="T57" fmla="*/ 352 h 1192"/>
                <a:gd name="T58" fmla="*/ 941 w 969"/>
                <a:gd name="T59" fmla="*/ 322 h 1192"/>
                <a:gd name="T60" fmla="*/ 953 w 969"/>
                <a:gd name="T61" fmla="*/ 286 h 1192"/>
                <a:gd name="T62" fmla="*/ 965 w 969"/>
                <a:gd name="T63" fmla="*/ 256 h 1192"/>
                <a:gd name="T64" fmla="*/ 971 w 969"/>
                <a:gd name="T65" fmla="*/ 244 h 1192"/>
                <a:gd name="T66" fmla="*/ 977 w 969"/>
                <a:gd name="T67" fmla="*/ 232 h 1192"/>
                <a:gd name="T68" fmla="*/ 995 w 969"/>
                <a:gd name="T69" fmla="*/ 173 h 1192"/>
                <a:gd name="T70" fmla="*/ 1013 w 969"/>
                <a:gd name="T71" fmla="*/ 137 h 1192"/>
                <a:gd name="T72" fmla="*/ 1019 w 969"/>
                <a:gd name="T73" fmla="*/ 125 h 1192"/>
                <a:gd name="T74" fmla="*/ 1019 w 969"/>
                <a:gd name="T75" fmla="*/ 119 h 1192"/>
                <a:gd name="T76" fmla="*/ 1037 w 969"/>
                <a:gd name="T77" fmla="*/ 0 h 1192"/>
                <a:gd name="T78" fmla="*/ 1013 w 969"/>
                <a:gd name="T79" fmla="*/ 47 h 1192"/>
                <a:gd name="T80" fmla="*/ 834 w 969"/>
                <a:gd name="T81" fmla="*/ 113 h 1192"/>
                <a:gd name="T82" fmla="*/ 757 w 969"/>
                <a:gd name="T83" fmla="*/ 161 h 1192"/>
                <a:gd name="T84" fmla="*/ 494 w 969"/>
                <a:gd name="T85" fmla="*/ 250 h 1192"/>
                <a:gd name="T86" fmla="*/ 298 w 969"/>
                <a:gd name="T87" fmla="*/ 304 h 1192"/>
                <a:gd name="T88" fmla="*/ 190 w 969"/>
                <a:gd name="T89" fmla="*/ 310 h 1192"/>
                <a:gd name="T90" fmla="*/ 12 w 969"/>
                <a:gd name="T91" fmla="*/ 502 h 1192"/>
                <a:gd name="T92" fmla="*/ 0 w 969"/>
                <a:gd name="T93" fmla="*/ 526 h 1192"/>
                <a:gd name="T94" fmla="*/ 0 w 969"/>
                <a:gd name="T95" fmla="*/ 1237 h 1192"/>
                <a:gd name="T96" fmla="*/ 96 w 969"/>
                <a:gd name="T97" fmla="*/ 1231 h 1192"/>
                <a:gd name="T98" fmla="*/ 340 w 969"/>
                <a:gd name="T99" fmla="*/ 1237 h 1192"/>
                <a:gd name="T100" fmla="*/ 340 w 969"/>
                <a:gd name="T101" fmla="*/ 1237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6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105 w 2176"/>
                <a:gd name="T1" fmla="*/ 801 h 1505"/>
                <a:gd name="T2" fmla="*/ 1275 w 2176"/>
                <a:gd name="T3" fmla="*/ 1276 h 1505"/>
                <a:gd name="T4" fmla="*/ 1024 w 2176"/>
                <a:gd name="T5" fmla="*/ 1227 h 1505"/>
                <a:gd name="T6" fmla="*/ 774 w 2176"/>
                <a:gd name="T7" fmla="*/ 1161 h 1505"/>
                <a:gd name="T8" fmla="*/ 476 w 2176"/>
                <a:gd name="T9" fmla="*/ 1143 h 1505"/>
                <a:gd name="T10" fmla="*/ 0 w 2176"/>
                <a:gd name="T11" fmla="*/ 1113 h 1505"/>
                <a:gd name="T12" fmla="*/ 30 w 2176"/>
                <a:gd name="T13" fmla="*/ 1149 h 1505"/>
                <a:gd name="T14" fmla="*/ 530 w 2176"/>
                <a:gd name="T15" fmla="*/ 1167 h 1505"/>
                <a:gd name="T16" fmla="*/ 828 w 2176"/>
                <a:gd name="T17" fmla="*/ 1221 h 1505"/>
                <a:gd name="T18" fmla="*/ 1215 w 2176"/>
                <a:gd name="T19" fmla="*/ 1352 h 1505"/>
                <a:gd name="T20" fmla="*/ 1150 w 2176"/>
                <a:gd name="T21" fmla="*/ 1370 h 1505"/>
                <a:gd name="T22" fmla="*/ 762 w 2176"/>
                <a:gd name="T23" fmla="*/ 1556 h 1505"/>
                <a:gd name="T24" fmla="*/ 816 w 2176"/>
                <a:gd name="T25" fmla="*/ 1532 h 1505"/>
                <a:gd name="T26" fmla="*/ 929 w 2176"/>
                <a:gd name="T27" fmla="*/ 1490 h 1505"/>
                <a:gd name="T28" fmla="*/ 1090 w 2176"/>
                <a:gd name="T29" fmla="*/ 1406 h 1505"/>
                <a:gd name="T30" fmla="*/ 1299 w 2176"/>
                <a:gd name="T31" fmla="*/ 1346 h 1505"/>
                <a:gd name="T32" fmla="*/ 1356 w 2176"/>
                <a:gd name="T33" fmla="*/ 1258 h 1505"/>
                <a:gd name="T34" fmla="*/ 1751 w 2176"/>
                <a:gd name="T35" fmla="*/ 1077 h 1505"/>
                <a:gd name="T36" fmla="*/ 2068 w 2176"/>
                <a:gd name="T37" fmla="*/ 987 h 1505"/>
                <a:gd name="T38" fmla="*/ 2332 w 2176"/>
                <a:gd name="T39" fmla="*/ 855 h 1505"/>
                <a:gd name="T40" fmla="*/ 2102 w 2176"/>
                <a:gd name="T41" fmla="*/ 945 h 1505"/>
                <a:gd name="T42" fmla="*/ 1775 w 2176"/>
                <a:gd name="T43" fmla="*/ 1023 h 1505"/>
                <a:gd name="T44" fmla="*/ 1441 w 2176"/>
                <a:gd name="T45" fmla="*/ 1185 h 1505"/>
                <a:gd name="T46" fmla="*/ 1608 w 2176"/>
                <a:gd name="T47" fmla="*/ 939 h 1505"/>
                <a:gd name="T48" fmla="*/ 1739 w 2176"/>
                <a:gd name="T49" fmla="*/ 562 h 1505"/>
                <a:gd name="T50" fmla="*/ 1865 w 2176"/>
                <a:gd name="T51" fmla="*/ 389 h 1505"/>
                <a:gd name="T52" fmla="*/ 2122 w 2176"/>
                <a:gd name="T53" fmla="*/ 60 h 1505"/>
                <a:gd name="T54" fmla="*/ 2149 w 2176"/>
                <a:gd name="T55" fmla="*/ 0 h 1505"/>
                <a:gd name="T56" fmla="*/ 2115 w 2176"/>
                <a:gd name="T57" fmla="*/ 0 h 1505"/>
                <a:gd name="T58" fmla="*/ 1715 w 2176"/>
                <a:gd name="T59" fmla="*/ 497 h 1505"/>
                <a:gd name="T60" fmla="*/ 1580 w 2176"/>
                <a:gd name="T61" fmla="*/ 921 h 1505"/>
                <a:gd name="T62" fmla="*/ 1342 w 2176"/>
                <a:gd name="T63" fmla="*/ 1209 h 1505"/>
                <a:gd name="T64" fmla="*/ 1215 w 2176"/>
                <a:gd name="T65" fmla="*/ 939 h 1505"/>
                <a:gd name="T66" fmla="*/ 1078 w 2176"/>
                <a:gd name="T67" fmla="*/ 557 h 1505"/>
                <a:gd name="T68" fmla="*/ 953 w 2176"/>
                <a:gd name="T69" fmla="*/ 222 h 1505"/>
                <a:gd name="T70" fmla="*/ 840 w 2176"/>
                <a:gd name="T71" fmla="*/ 0 h 1505"/>
                <a:gd name="T72" fmla="*/ 804 w 2176"/>
                <a:gd name="T73" fmla="*/ 0 h 1505"/>
                <a:gd name="T74" fmla="*/ 971 w 2176"/>
                <a:gd name="T75" fmla="*/ 371 h 1505"/>
                <a:gd name="T76" fmla="*/ 1105 w 2176"/>
                <a:gd name="T77" fmla="*/ 801 h 1505"/>
                <a:gd name="T78" fmla="*/ 1105 w 2176"/>
                <a:gd name="T79" fmla="*/ 801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78 w 813"/>
                <a:gd name="T1" fmla="*/ 581 h 804"/>
                <a:gd name="T2" fmla="*/ 346 w 813"/>
                <a:gd name="T3" fmla="*/ 455 h 804"/>
                <a:gd name="T4" fmla="*/ 681 w 813"/>
                <a:gd name="T5" fmla="*/ 233 h 804"/>
                <a:gd name="T6" fmla="*/ 864 w 813"/>
                <a:gd name="T7" fmla="*/ 0 h 804"/>
                <a:gd name="T8" fmla="*/ 726 w 813"/>
                <a:gd name="T9" fmla="*/ 150 h 804"/>
                <a:gd name="T10" fmla="*/ 161 w 813"/>
                <a:gd name="T11" fmla="*/ 521 h 804"/>
                <a:gd name="T12" fmla="*/ 0 w 813"/>
                <a:gd name="T13" fmla="*/ 766 h 804"/>
                <a:gd name="T14" fmla="*/ 0 w 813"/>
                <a:gd name="T15" fmla="*/ 838 h 804"/>
                <a:gd name="T16" fmla="*/ 178 w 813"/>
                <a:gd name="T17" fmla="*/ 581 h 804"/>
                <a:gd name="T18" fmla="*/ 178 w 813"/>
                <a:gd name="T19" fmla="*/ 581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9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94 w 759"/>
                <a:gd name="T1" fmla="*/ 66 h 107"/>
                <a:gd name="T2" fmla="*/ 810 w 759"/>
                <a:gd name="T3" fmla="*/ 0 h 107"/>
                <a:gd name="T4" fmla="*/ 530 w 759"/>
                <a:gd name="T5" fmla="*/ 36 h 107"/>
                <a:gd name="T6" fmla="*/ 155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94 w 759"/>
                <a:gd name="T15" fmla="*/ 66 h 107"/>
                <a:gd name="T16" fmla="*/ 494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89 w 3169"/>
                <a:gd name="T1" fmla="*/ 256 h 743"/>
                <a:gd name="T2" fmla="*/ 1856 w 3169"/>
                <a:gd name="T3" fmla="*/ 250 h 743"/>
                <a:gd name="T4" fmla="*/ 2240 w 3169"/>
                <a:gd name="T5" fmla="*/ 268 h 743"/>
                <a:gd name="T6" fmla="*/ 2686 w 3169"/>
                <a:gd name="T7" fmla="*/ 250 h 743"/>
                <a:gd name="T8" fmla="*/ 3397 w 3169"/>
                <a:gd name="T9" fmla="*/ 221 h 743"/>
                <a:gd name="T10" fmla="*/ 3339 w 3169"/>
                <a:gd name="T11" fmla="*/ 203 h 743"/>
                <a:gd name="T12" fmla="*/ 2595 w 3169"/>
                <a:gd name="T13" fmla="*/ 238 h 743"/>
                <a:gd name="T14" fmla="*/ 2147 w 3169"/>
                <a:gd name="T15" fmla="*/ 238 h 743"/>
                <a:gd name="T16" fmla="*/ 1561 w 3169"/>
                <a:gd name="T17" fmla="*/ 203 h 743"/>
                <a:gd name="T18" fmla="*/ 1655 w 3169"/>
                <a:gd name="T19" fmla="*/ 168 h 743"/>
                <a:gd name="T20" fmla="*/ 2187 w 3169"/>
                <a:gd name="T21" fmla="*/ 0 h 743"/>
                <a:gd name="T22" fmla="*/ 2100 w 3169"/>
                <a:gd name="T23" fmla="*/ 24 h 743"/>
                <a:gd name="T24" fmla="*/ 1972 w 3169"/>
                <a:gd name="T25" fmla="*/ 66 h 743"/>
                <a:gd name="T26" fmla="*/ 1721 w 3169"/>
                <a:gd name="T27" fmla="*/ 138 h 743"/>
                <a:gd name="T28" fmla="*/ 1440 w 3169"/>
                <a:gd name="T29" fmla="*/ 215 h 743"/>
                <a:gd name="T30" fmla="*/ 1355 w 3169"/>
                <a:gd name="T31" fmla="*/ 268 h 743"/>
                <a:gd name="T32" fmla="*/ 816 w 3169"/>
                <a:gd name="T33" fmla="*/ 430 h 743"/>
                <a:gd name="T34" fmla="*/ 352 w 3169"/>
                <a:gd name="T35" fmla="*/ 520 h 743"/>
                <a:gd name="T36" fmla="*/ 0 w 3169"/>
                <a:gd name="T37" fmla="*/ 651 h 743"/>
                <a:gd name="T38" fmla="*/ 316 w 3169"/>
                <a:gd name="T39" fmla="*/ 556 h 743"/>
                <a:gd name="T40" fmla="*/ 786 w 3169"/>
                <a:gd name="T41" fmla="*/ 466 h 743"/>
                <a:gd name="T42" fmla="*/ 1263 w 3169"/>
                <a:gd name="T43" fmla="*/ 328 h 743"/>
                <a:gd name="T44" fmla="*/ 1049 w 3169"/>
                <a:gd name="T45" fmla="*/ 508 h 743"/>
                <a:gd name="T46" fmla="*/ 935 w 3169"/>
                <a:gd name="T47" fmla="*/ 777 h 743"/>
                <a:gd name="T48" fmla="*/ 929 w 3169"/>
                <a:gd name="T49" fmla="*/ 777 h 743"/>
                <a:gd name="T50" fmla="*/ 1001 w 3169"/>
                <a:gd name="T51" fmla="*/ 777 h 743"/>
                <a:gd name="T52" fmla="*/ 1090 w 3169"/>
                <a:gd name="T53" fmla="*/ 514 h 743"/>
                <a:gd name="T54" fmla="*/ 1390 w 3169"/>
                <a:gd name="T55" fmla="*/ 298 h 743"/>
                <a:gd name="T56" fmla="*/ 1641 w 3169"/>
                <a:gd name="T57" fmla="*/ 466 h 743"/>
                <a:gd name="T58" fmla="*/ 1897 w 3169"/>
                <a:gd name="T59" fmla="*/ 711 h 743"/>
                <a:gd name="T60" fmla="*/ 1990 w 3169"/>
                <a:gd name="T61" fmla="*/ 777 h 743"/>
                <a:gd name="T62" fmla="*/ 2055 w 3169"/>
                <a:gd name="T63" fmla="*/ 777 h 743"/>
                <a:gd name="T64" fmla="*/ 1811 w 3169"/>
                <a:gd name="T65" fmla="*/ 544 h 743"/>
                <a:gd name="T66" fmla="*/ 1489 w 3169"/>
                <a:gd name="T67" fmla="*/ 256 h 743"/>
                <a:gd name="T68" fmla="*/ 1489 w 3169"/>
                <a:gd name="T69" fmla="*/ 256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41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1042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4814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4814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4814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814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049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978 w 2153"/>
                <a:gd name="T1" fmla="*/ 885 h 1930"/>
                <a:gd name="T2" fmla="*/ 2077 w 2153"/>
                <a:gd name="T3" fmla="*/ 1053 h 1930"/>
                <a:gd name="T4" fmla="*/ 2204 w 2153"/>
                <a:gd name="T5" fmla="*/ 1202 h 1930"/>
                <a:gd name="T6" fmla="*/ 2270 w 2153"/>
                <a:gd name="T7" fmla="*/ 1297 h 1930"/>
                <a:gd name="T8" fmla="*/ 2309 w 2153"/>
                <a:gd name="T9" fmla="*/ 1345 h 1930"/>
                <a:gd name="T10" fmla="*/ 2025 w 2153"/>
                <a:gd name="T11" fmla="*/ 1011 h 1930"/>
                <a:gd name="T12" fmla="*/ 1996 w 2153"/>
                <a:gd name="T13" fmla="*/ 963 h 1930"/>
                <a:gd name="T14" fmla="*/ 1916 w 2153"/>
                <a:gd name="T15" fmla="*/ 1291 h 1930"/>
                <a:gd name="T16" fmla="*/ 1902 w 2153"/>
                <a:gd name="T17" fmla="*/ 1537 h 1930"/>
                <a:gd name="T18" fmla="*/ 1954 w 2153"/>
                <a:gd name="T19" fmla="*/ 1974 h 1930"/>
                <a:gd name="T20" fmla="*/ 1923 w 2153"/>
                <a:gd name="T21" fmla="*/ 1998 h 1930"/>
                <a:gd name="T22" fmla="*/ 1875 w 2153"/>
                <a:gd name="T23" fmla="*/ 1585 h 1930"/>
                <a:gd name="T24" fmla="*/ 1854 w 2153"/>
                <a:gd name="T25" fmla="*/ 1339 h 1930"/>
                <a:gd name="T26" fmla="*/ 1895 w 2153"/>
                <a:gd name="T27" fmla="*/ 1119 h 1930"/>
                <a:gd name="T28" fmla="*/ 1902 w 2153"/>
                <a:gd name="T29" fmla="*/ 909 h 1930"/>
                <a:gd name="T30" fmla="*/ 1360 w 2153"/>
                <a:gd name="T31" fmla="*/ 1041 h 1930"/>
                <a:gd name="T32" fmla="*/ 888 w 2153"/>
                <a:gd name="T33" fmla="*/ 1166 h 1930"/>
                <a:gd name="T34" fmla="*/ 340 w 2153"/>
                <a:gd name="T35" fmla="*/ 1363 h 1930"/>
                <a:gd name="T36" fmla="*/ 18 w 2153"/>
                <a:gd name="T37" fmla="*/ 1471 h 1930"/>
                <a:gd name="T38" fmla="*/ 328 w 2153"/>
                <a:gd name="T39" fmla="*/ 1333 h 1930"/>
                <a:gd name="T40" fmla="*/ 733 w 2153"/>
                <a:gd name="T41" fmla="*/ 1178 h 1930"/>
                <a:gd name="T42" fmla="*/ 1093 w 2153"/>
                <a:gd name="T43" fmla="*/ 1071 h 1930"/>
                <a:gd name="T44" fmla="*/ 1513 w 2153"/>
                <a:gd name="T45" fmla="*/ 963 h 1930"/>
                <a:gd name="T46" fmla="*/ 1813 w 2153"/>
                <a:gd name="T47" fmla="*/ 849 h 1930"/>
                <a:gd name="T48" fmla="*/ 1435 w 2153"/>
                <a:gd name="T49" fmla="*/ 640 h 1930"/>
                <a:gd name="T50" fmla="*/ 929 w 2153"/>
                <a:gd name="T51" fmla="*/ 532 h 1930"/>
                <a:gd name="T52" fmla="*/ 244 w 2153"/>
                <a:gd name="T53" fmla="*/ 161 h 1930"/>
                <a:gd name="T54" fmla="*/ 0 w 2153"/>
                <a:gd name="T55" fmla="*/ 83 h 1930"/>
                <a:gd name="T56" fmla="*/ 346 w 2153"/>
                <a:gd name="T57" fmla="*/ 179 h 1930"/>
                <a:gd name="T58" fmla="*/ 763 w 2153"/>
                <a:gd name="T59" fmla="*/ 400 h 1930"/>
                <a:gd name="T60" fmla="*/ 1001 w 2153"/>
                <a:gd name="T61" fmla="*/ 508 h 1930"/>
                <a:gd name="T62" fmla="*/ 1453 w 2153"/>
                <a:gd name="T63" fmla="*/ 610 h 1930"/>
                <a:gd name="T64" fmla="*/ 1769 w 2153"/>
                <a:gd name="T65" fmla="*/ 777 h 1930"/>
                <a:gd name="T66" fmla="*/ 1525 w 2153"/>
                <a:gd name="T67" fmla="*/ 478 h 1930"/>
                <a:gd name="T68" fmla="*/ 1382 w 2153"/>
                <a:gd name="T69" fmla="*/ 191 h 1930"/>
                <a:gd name="T70" fmla="*/ 1239 w 2153"/>
                <a:gd name="T71" fmla="*/ 0 h 1930"/>
                <a:gd name="T72" fmla="*/ 1441 w 2153"/>
                <a:gd name="T73" fmla="*/ 215 h 1930"/>
                <a:gd name="T74" fmla="*/ 1597 w 2153"/>
                <a:gd name="T75" fmla="*/ 502 h 1930"/>
                <a:gd name="T76" fmla="*/ 1875 w 2153"/>
                <a:gd name="T77" fmla="*/ 837 h 1930"/>
                <a:gd name="T78" fmla="*/ 1978 w 2153"/>
                <a:gd name="T79" fmla="*/ 885 h 1930"/>
                <a:gd name="T80" fmla="*/ 1978 w 2153"/>
                <a:gd name="T81" fmla="*/ 885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4814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Titelmasterformat durch Klicken bearbeiten</a:t>
            </a:r>
          </a:p>
        </p:txBody>
      </p:sp>
      <p:sp>
        <p:nvSpPr>
          <p:cNvPr id="4815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4815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pPr>
              <a:defRPr/>
            </a:pPr>
            <a:fld id="{5727E58B-D161-48AB-953A-7BE11CA64391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4815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815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89FCEC2D-973E-4964-9E65-6F93126B9FF7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42" r:id="rId1"/>
    <p:sldLayoutId id="2147484820" r:id="rId2"/>
    <p:sldLayoutId id="2147484819" r:id="rId3"/>
    <p:sldLayoutId id="2147484818" r:id="rId4"/>
    <p:sldLayoutId id="2147484817" r:id="rId5"/>
    <p:sldLayoutId id="2147484816" r:id="rId6"/>
    <p:sldLayoutId id="2147484815" r:id="rId7"/>
    <p:sldLayoutId id="2147484814" r:id="rId8"/>
    <p:sldLayoutId id="2147484813" r:id="rId9"/>
    <p:sldLayoutId id="2147484812" r:id="rId10"/>
    <p:sldLayoutId id="214748481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9900"/>
            </a:gs>
            <a:gs pos="56000">
              <a:srgbClr val="75B873"/>
            </a:gs>
            <a:gs pos="100000">
              <a:srgbClr val="75B87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2057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29 w 2123"/>
                <a:gd name="T1" fmla="*/ 405 h 1696"/>
                <a:gd name="T2" fmla="*/ 493 w 2123"/>
                <a:gd name="T3" fmla="*/ 265 h 1696"/>
                <a:gd name="T4" fmla="*/ 619 w 2123"/>
                <a:gd name="T5" fmla="*/ 154 h 1696"/>
                <a:gd name="T6" fmla="*/ 847 w 2123"/>
                <a:gd name="T7" fmla="*/ 228 h 1696"/>
                <a:gd name="T8" fmla="*/ 1112 w 2123"/>
                <a:gd name="T9" fmla="*/ 337 h 1696"/>
                <a:gd name="T10" fmla="*/ 1359 w 2123"/>
                <a:gd name="T11" fmla="*/ 429 h 1696"/>
                <a:gd name="T12" fmla="*/ 1647 w 2123"/>
                <a:gd name="T13" fmla="*/ 526 h 1696"/>
                <a:gd name="T14" fmla="*/ 1725 w 2123"/>
                <a:gd name="T15" fmla="*/ 549 h 1696"/>
                <a:gd name="T16" fmla="*/ 1682 w 2123"/>
                <a:gd name="T17" fmla="*/ 523 h 1696"/>
                <a:gd name="T18" fmla="*/ 1292 w 2123"/>
                <a:gd name="T19" fmla="*/ 388 h 1696"/>
                <a:gd name="T20" fmla="*/ 998 w 2123"/>
                <a:gd name="T21" fmla="*/ 265 h 1696"/>
                <a:gd name="T22" fmla="*/ 660 w 2123"/>
                <a:gd name="T23" fmla="*/ 127 h 1696"/>
                <a:gd name="T24" fmla="*/ 914 w 2123"/>
                <a:gd name="T25" fmla="*/ 120 h 1696"/>
                <a:gd name="T26" fmla="*/ 1179 w 2123"/>
                <a:gd name="T27" fmla="*/ 124 h 1696"/>
                <a:gd name="T28" fmla="*/ 1478 w 2123"/>
                <a:gd name="T29" fmla="*/ 105 h 1696"/>
                <a:gd name="T30" fmla="*/ 1944 w 2123"/>
                <a:gd name="T31" fmla="*/ 76 h 1696"/>
                <a:gd name="T32" fmla="*/ 1900 w 2123"/>
                <a:gd name="T33" fmla="*/ 67 h 1696"/>
                <a:gd name="T34" fmla="*/ 1412 w 2123"/>
                <a:gd name="T35" fmla="*/ 100 h 1696"/>
                <a:gd name="T36" fmla="*/ 1106 w 2123"/>
                <a:gd name="T37" fmla="*/ 106 h 1696"/>
                <a:gd name="T38" fmla="*/ 691 w 2123"/>
                <a:gd name="T39" fmla="*/ 100 h 1696"/>
                <a:gd name="T40" fmla="*/ 751 w 2123"/>
                <a:gd name="T41" fmla="*/ 89 h 1696"/>
                <a:gd name="T42" fmla="*/ 1043 w 2123"/>
                <a:gd name="T43" fmla="*/ 0 h 1696"/>
                <a:gd name="T44" fmla="*/ 998 w 2123"/>
                <a:gd name="T45" fmla="*/ 11 h 1696"/>
                <a:gd name="T46" fmla="*/ 925 w 2123"/>
                <a:gd name="T47" fmla="*/ 33 h 1696"/>
                <a:gd name="T48" fmla="*/ 787 w 2123"/>
                <a:gd name="T49" fmla="*/ 74 h 1696"/>
                <a:gd name="T50" fmla="*/ 619 w 2123"/>
                <a:gd name="T51" fmla="*/ 109 h 1696"/>
                <a:gd name="T52" fmla="*/ 583 w 2123"/>
                <a:gd name="T53" fmla="*/ 140 h 1696"/>
                <a:gd name="T54" fmla="*/ 280 w 2123"/>
                <a:gd name="T55" fmla="*/ 228 h 1696"/>
                <a:gd name="T56" fmla="*/ 0 w 2123"/>
                <a:gd name="T57" fmla="*/ 281 h 1696"/>
                <a:gd name="T58" fmla="*/ 0 w 2123"/>
                <a:gd name="T59" fmla="*/ 285 h 1696"/>
                <a:gd name="T60" fmla="*/ 0 w 2123"/>
                <a:gd name="T61" fmla="*/ 297 h 1696"/>
                <a:gd name="T62" fmla="*/ 277 w 2123"/>
                <a:gd name="T63" fmla="*/ 244 h 1696"/>
                <a:gd name="T64" fmla="*/ 541 w 2123"/>
                <a:gd name="T65" fmla="*/ 166 h 1696"/>
                <a:gd name="T66" fmla="*/ 465 w 2123"/>
                <a:gd name="T67" fmla="*/ 258 h 1696"/>
                <a:gd name="T68" fmla="*/ 477 w 2123"/>
                <a:gd name="T69" fmla="*/ 385 h 1696"/>
                <a:gd name="T70" fmla="*/ 426 w 2123"/>
                <a:gd name="T71" fmla="*/ 453 h 1696"/>
                <a:gd name="T72" fmla="*/ 295 w 2123"/>
                <a:gd name="T73" fmla="*/ 573 h 1696"/>
                <a:gd name="T74" fmla="*/ 289 w 2123"/>
                <a:gd name="T75" fmla="*/ 656 h 1696"/>
                <a:gd name="T76" fmla="*/ 295 w 2123"/>
                <a:gd name="T77" fmla="*/ 656 h 1696"/>
                <a:gd name="T78" fmla="*/ 313 w 2123"/>
                <a:gd name="T79" fmla="*/ 602 h 1696"/>
                <a:gd name="T80" fmla="*/ 529 w 2123"/>
                <a:gd name="T81" fmla="*/ 405 h 1696"/>
                <a:gd name="T82" fmla="*/ 529 w 2123"/>
                <a:gd name="T83" fmla="*/ 405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58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59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40 w 969"/>
                <a:gd name="T1" fmla="*/ 1237 h 1192"/>
                <a:gd name="T2" fmla="*/ 524 w 969"/>
                <a:gd name="T3" fmla="*/ 1243 h 1192"/>
                <a:gd name="T4" fmla="*/ 618 w 969"/>
                <a:gd name="T5" fmla="*/ 1201 h 1192"/>
                <a:gd name="T6" fmla="*/ 869 w 969"/>
                <a:gd name="T7" fmla="*/ 1136 h 1192"/>
                <a:gd name="T8" fmla="*/ 1001 w 969"/>
                <a:gd name="T9" fmla="*/ 1106 h 1192"/>
                <a:gd name="T10" fmla="*/ 810 w 969"/>
                <a:gd name="T11" fmla="*/ 1037 h 1192"/>
                <a:gd name="T12" fmla="*/ 590 w 969"/>
                <a:gd name="T13" fmla="*/ 987 h 1192"/>
                <a:gd name="T14" fmla="*/ 214 w 969"/>
                <a:gd name="T15" fmla="*/ 1010 h 1192"/>
                <a:gd name="T16" fmla="*/ 316 w 969"/>
                <a:gd name="T17" fmla="*/ 927 h 1192"/>
                <a:gd name="T18" fmla="*/ 530 w 969"/>
                <a:gd name="T19" fmla="*/ 837 h 1192"/>
                <a:gd name="T20" fmla="*/ 745 w 969"/>
                <a:gd name="T21" fmla="*/ 705 h 1192"/>
                <a:gd name="T22" fmla="*/ 751 w 969"/>
                <a:gd name="T23" fmla="*/ 705 h 1192"/>
                <a:gd name="T24" fmla="*/ 763 w 969"/>
                <a:gd name="T25" fmla="*/ 699 h 1192"/>
                <a:gd name="T26" fmla="*/ 804 w 969"/>
                <a:gd name="T27" fmla="*/ 681 h 1192"/>
                <a:gd name="T28" fmla="*/ 828 w 969"/>
                <a:gd name="T29" fmla="*/ 675 h 1192"/>
                <a:gd name="T30" fmla="*/ 840 w 969"/>
                <a:gd name="T31" fmla="*/ 663 h 1192"/>
                <a:gd name="T32" fmla="*/ 846 w 969"/>
                <a:gd name="T33" fmla="*/ 651 h 1192"/>
                <a:gd name="T34" fmla="*/ 840 w 969"/>
                <a:gd name="T35" fmla="*/ 645 h 1192"/>
                <a:gd name="T36" fmla="*/ 834 w 969"/>
                <a:gd name="T37" fmla="*/ 633 h 1192"/>
                <a:gd name="T38" fmla="*/ 834 w 969"/>
                <a:gd name="T39" fmla="*/ 592 h 1192"/>
                <a:gd name="T40" fmla="*/ 846 w 969"/>
                <a:gd name="T41" fmla="*/ 562 h 1192"/>
                <a:gd name="T42" fmla="*/ 861 w 969"/>
                <a:gd name="T43" fmla="*/ 532 h 1192"/>
                <a:gd name="T44" fmla="*/ 885 w 969"/>
                <a:gd name="T45" fmla="*/ 502 h 1192"/>
                <a:gd name="T46" fmla="*/ 901 w 969"/>
                <a:gd name="T47" fmla="*/ 472 h 1192"/>
                <a:gd name="T48" fmla="*/ 909 w 969"/>
                <a:gd name="T49" fmla="*/ 454 h 1192"/>
                <a:gd name="T50" fmla="*/ 917 w 969"/>
                <a:gd name="T51" fmla="*/ 448 h 1192"/>
                <a:gd name="T52" fmla="*/ 917 w 969"/>
                <a:gd name="T53" fmla="*/ 364 h 1192"/>
                <a:gd name="T54" fmla="*/ 917 w 969"/>
                <a:gd name="T55" fmla="*/ 358 h 1192"/>
                <a:gd name="T56" fmla="*/ 923 w 969"/>
                <a:gd name="T57" fmla="*/ 352 h 1192"/>
                <a:gd name="T58" fmla="*/ 941 w 969"/>
                <a:gd name="T59" fmla="*/ 322 h 1192"/>
                <a:gd name="T60" fmla="*/ 953 w 969"/>
                <a:gd name="T61" fmla="*/ 286 h 1192"/>
                <a:gd name="T62" fmla="*/ 965 w 969"/>
                <a:gd name="T63" fmla="*/ 256 h 1192"/>
                <a:gd name="T64" fmla="*/ 971 w 969"/>
                <a:gd name="T65" fmla="*/ 244 h 1192"/>
                <a:gd name="T66" fmla="*/ 977 w 969"/>
                <a:gd name="T67" fmla="*/ 232 h 1192"/>
                <a:gd name="T68" fmla="*/ 995 w 969"/>
                <a:gd name="T69" fmla="*/ 173 h 1192"/>
                <a:gd name="T70" fmla="*/ 1013 w 969"/>
                <a:gd name="T71" fmla="*/ 137 h 1192"/>
                <a:gd name="T72" fmla="*/ 1019 w 969"/>
                <a:gd name="T73" fmla="*/ 125 h 1192"/>
                <a:gd name="T74" fmla="*/ 1019 w 969"/>
                <a:gd name="T75" fmla="*/ 119 h 1192"/>
                <a:gd name="T76" fmla="*/ 1037 w 969"/>
                <a:gd name="T77" fmla="*/ 0 h 1192"/>
                <a:gd name="T78" fmla="*/ 1013 w 969"/>
                <a:gd name="T79" fmla="*/ 47 h 1192"/>
                <a:gd name="T80" fmla="*/ 834 w 969"/>
                <a:gd name="T81" fmla="*/ 113 h 1192"/>
                <a:gd name="T82" fmla="*/ 757 w 969"/>
                <a:gd name="T83" fmla="*/ 161 h 1192"/>
                <a:gd name="T84" fmla="*/ 494 w 969"/>
                <a:gd name="T85" fmla="*/ 250 h 1192"/>
                <a:gd name="T86" fmla="*/ 298 w 969"/>
                <a:gd name="T87" fmla="*/ 304 h 1192"/>
                <a:gd name="T88" fmla="*/ 190 w 969"/>
                <a:gd name="T89" fmla="*/ 310 h 1192"/>
                <a:gd name="T90" fmla="*/ 12 w 969"/>
                <a:gd name="T91" fmla="*/ 502 h 1192"/>
                <a:gd name="T92" fmla="*/ 0 w 969"/>
                <a:gd name="T93" fmla="*/ 526 h 1192"/>
                <a:gd name="T94" fmla="*/ 0 w 969"/>
                <a:gd name="T95" fmla="*/ 1237 h 1192"/>
                <a:gd name="T96" fmla="*/ 96 w 969"/>
                <a:gd name="T97" fmla="*/ 1231 h 1192"/>
                <a:gd name="T98" fmla="*/ 340 w 969"/>
                <a:gd name="T99" fmla="*/ 1237 h 1192"/>
                <a:gd name="T100" fmla="*/ 340 w 969"/>
                <a:gd name="T101" fmla="*/ 1237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60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61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105 w 2176"/>
                <a:gd name="T1" fmla="*/ 801 h 1505"/>
                <a:gd name="T2" fmla="*/ 1275 w 2176"/>
                <a:gd name="T3" fmla="*/ 1276 h 1505"/>
                <a:gd name="T4" fmla="*/ 1024 w 2176"/>
                <a:gd name="T5" fmla="*/ 1227 h 1505"/>
                <a:gd name="T6" fmla="*/ 774 w 2176"/>
                <a:gd name="T7" fmla="*/ 1161 h 1505"/>
                <a:gd name="T8" fmla="*/ 476 w 2176"/>
                <a:gd name="T9" fmla="*/ 1143 h 1505"/>
                <a:gd name="T10" fmla="*/ 0 w 2176"/>
                <a:gd name="T11" fmla="*/ 1113 h 1505"/>
                <a:gd name="T12" fmla="*/ 30 w 2176"/>
                <a:gd name="T13" fmla="*/ 1149 h 1505"/>
                <a:gd name="T14" fmla="*/ 530 w 2176"/>
                <a:gd name="T15" fmla="*/ 1167 h 1505"/>
                <a:gd name="T16" fmla="*/ 828 w 2176"/>
                <a:gd name="T17" fmla="*/ 1221 h 1505"/>
                <a:gd name="T18" fmla="*/ 1215 w 2176"/>
                <a:gd name="T19" fmla="*/ 1352 h 1505"/>
                <a:gd name="T20" fmla="*/ 1150 w 2176"/>
                <a:gd name="T21" fmla="*/ 1370 h 1505"/>
                <a:gd name="T22" fmla="*/ 762 w 2176"/>
                <a:gd name="T23" fmla="*/ 1556 h 1505"/>
                <a:gd name="T24" fmla="*/ 816 w 2176"/>
                <a:gd name="T25" fmla="*/ 1532 h 1505"/>
                <a:gd name="T26" fmla="*/ 929 w 2176"/>
                <a:gd name="T27" fmla="*/ 1490 h 1505"/>
                <a:gd name="T28" fmla="*/ 1090 w 2176"/>
                <a:gd name="T29" fmla="*/ 1406 h 1505"/>
                <a:gd name="T30" fmla="*/ 1299 w 2176"/>
                <a:gd name="T31" fmla="*/ 1346 h 1505"/>
                <a:gd name="T32" fmla="*/ 1356 w 2176"/>
                <a:gd name="T33" fmla="*/ 1258 h 1505"/>
                <a:gd name="T34" fmla="*/ 1751 w 2176"/>
                <a:gd name="T35" fmla="*/ 1077 h 1505"/>
                <a:gd name="T36" fmla="*/ 2068 w 2176"/>
                <a:gd name="T37" fmla="*/ 987 h 1505"/>
                <a:gd name="T38" fmla="*/ 2332 w 2176"/>
                <a:gd name="T39" fmla="*/ 855 h 1505"/>
                <a:gd name="T40" fmla="*/ 2102 w 2176"/>
                <a:gd name="T41" fmla="*/ 945 h 1505"/>
                <a:gd name="T42" fmla="*/ 1775 w 2176"/>
                <a:gd name="T43" fmla="*/ 1023 h 1505"/>
                <a:gd name="T44" fmla="*/ 1441 w 2176"/>
                <a:gd name="T45" fmla="*/ 1185 h 1505"/>
                <a:gd name="T46" fmla="*/ 1608 w 2176"/>
                <a:gd name="T47" fmla="*/ 939 h 1505"/>
                <a:gd name="T48" fmla="*/ 1739 w 2176"/>
                <a:gd name="T49" fmla="*/ 562 h 1505"/>
                <a:gd name="T50" fmla="*/ 1865 w 2176"/>
                <a:gd name="T51" fmla="*/ 389 h 1505"/>
                <a:gd name="T52" fmla="*/ 2122 w 2176"/>
                <a:gd name="T53" fmla="*/ 60 h 1505"/>
                <a:gd name="T54" fmla="*/ 2149 w 2176"/>
                <a:gd name="T55" fmla="*/ 0 h 1505"/>
                <a:gd name="T56" fmla="*/ 2115 w 2176"/>
                <a:gd name="T57" fmla="*/ 0 h 1505"/>
                <a:gd name="T58" fmla="*/ 1715 w 2176"/>
                <a:gd name="T59" fmla="*/ 497 h 1505"/>
                <a:gd name="T60" fmla="*/ 1580 w 2176"/>
                <a:gd name="T61" fmla="*/ 921 h 1505"/>
                <a:gd name="T62" fmla="*/ 1342 w 2176"/>
                <a:gd name="T63" fmla="*/ 1209 h 1505"/>
                <a:gd name="T64" fmla="*/ 1215 w 2176"/>
                <a:gd name="T65" fmla="*/ 939 h 1505"/>
                <a:gd name="T66" fmla="*/ 1078 w 2176"/>
                <a:gd name="T67" fmla="*/ 557 h 1505"/>
                <a:gd name="T68" fmla="*/ 953 w 2176"/>
                <a:gd name="T69" fmla="*/ 222 h 1505"/>
                <a:gd name="T70" fmla="*/ 840 w 2176"/>
                <a:gd name="T71" fmla="*/ 0 h 1505"/>
                <a:gd name="T72" fmla="*/ 804 w 2176"/>
                <a:gd name="T73" fmla="*/ 0 h 1505"/>
                <a:gd name="T74" fmla="*/ 971 w 2176"/>
                <a:gd name="T75" fmla="*/ 371 h 1505"/>
                <a:gd name="T76" fmla="*/ 1105 w 2176"/>
                <a:gd name="T77" fmla="*/ 801 h 1505"/>
                <a:gd name="T78" fmla="*/ 1105 w 2176"/>
                <a:gd name="T79" fmla="*/ 801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62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78 w 813"/>
                <a:gd name="T1" fmla="*/ 581 h 804"/>
                <a:gd name="T2" fmla="*/ 346 w 813"/>
                <a:gd name="T3" fmla="*/ 455 h 804"/>
                <a:gd name="T4" fmla="*/ 681 w 813"/>
                <a:gd name="T5" fmla="*/ 233 h 804"/>
                <a:gd name="T6" fmla="*/ 864 w 813"/>
                <a:gd name="T7" fmla="*/ 0 h 804"/>
                <a:gd name="T8" fmla="*/ 726 w 813"/>
                <a:gd name="T9" fmla="*/ 150 h 804"/>
                <a:gd name="T10" fmla="*/ 161 w 813"/>
                <a:gd name="T11" fmla="*/ 521 h 804"/>
                <a:gd name="T12" fmla="*/ 0 w 813"/>
                <a:gd name="T13" fmla="*/ 766 h 804"/>
                <a:gd name="T14" fmla="*/ 0 w 813"/>
                <a:gd name="T15" fmla="*/ 838 h 804"/>
                <a:gd name="T16" fmla="*/ 178 w 813"/>
                <a:gd name="T17" fmla="*/ 581 h 804"/>
                <a:gd name="T18" fmla="*/ 178 w 813"/>
                <a:gd name="T19" fmla="*/ 581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63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94 w 759"/>
                <a:gd name="T1" fmla="*/ 66 h 107"/>
                <a:gd name="T2" fmla="*/ 810 w 759"/>
                <a:gd name="T3" fmla="*/ 0 h 107"/>
                <a:gd name="T4" fmla="*/ 530 w 759"/>
                <a:gd name="T5" fmla="*/ 36 h 107"/>
                <a:gd name="T6" fmla="*/ 155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94 w 759"/>
                <a:gd name="T15" fmla="*/ 66 h 107"/>
                <a:gd name="T16" fmla="*/ 494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64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89 w 3169"/>
                <a:gd name="T1" fmla="*/ 256 h 743"/>
                <a:gd name="T2" fmla="*/ 1856 w 3169"/>
                <a:gd name="T3" fmla="*/ 250 h 743"/>
                <a:gd name="T4" fmla="*/ 2240 w 3169"/>
                <a:gd name="T5" fmla="*/ 268 h 743"/>
                <a:gd name="T6" fmla="*/ 2686 w 3169"/>
                <a:gd name="T7" fmla="*/ 250 h 743"/>
                <a:gd name="T8" fmla="*/ 3397 w 3169"/>
                <a:gd name="T9" fmla="*/ 221 h 743"/>
                <a:gd name="T10" fmla="*/ 3339 w 3169"/>
                <a:gd name="T11" fmla="*/ 203 h 743"/>
                <a:gd name="T12" fmla="*/ 2595 w 3169"/>
                <a:gd name="T13" fmla="*/ 238 h 743"/>
                <a:gd name="T14" fmla="*/ 2147 w 3169"/>
                <a:gd name="T15" fmla="*/ 238 h 743"/>
                <a:gd name="T16" fmla="*/ 1561 w 3169"/>
                <a:gd name="T17" fmla="*/ 203 h 743"/>
                <a:gd name="T18" fmla="*/ 1655 w 3169"/>
                <a:gd name="T19" fmla="*/ 168 h 743"/>
                <a:gd name="T20" fmla="*/ 2187 w 3169"/>
                <a:gd name="T21" fmla="*/ 0 h 743"/>
                <a:gd name="T22" fmla="*/ 2100 w 3169"/>
                <a:gd name="T23" fmla="*/ 24 h 743"/>
                <a:gd name="T24" fmla="*/ 1972 w 3169"/>
                <a:gd name="T25" fmla="*/ 66 h 743"/>
                <a:gd name="T26" fmla="*/ 1721 w 3169"/>
                <a:gd name="T27" fmla="*/ 138 h 743"/>
                <a:gd name="T28" fmla="*/ 1440 w 3169"/>
                <a:gd name="T29" fmla="*/ 215 h 743"/>
                <a:gd name="T30" fmla="*/ 1355 w 3169"/>
                <a:gd name="T31" fmla="*/ 268 h 743"/>
                <a:gd name="T32" fmla="*/ 816 w 3169"/>
                <a:gd name="T33" fmla="*/ 430 h 743"/>
                <a:gd name="T34" fmla="*/ 352 w 3169"/>
                <a:gd name="T35" fmla="*/ 520 h 743"/>
                <a:gd name="T36" fmla="*/ 0 w 3169"/>
                <a:gd name="T37" fmla="*/ 651 h 743"/>
                <a:gd name="T38" fmla="*/ 316 w 3169"/>
                <a:gd name="T39" fmla="*/ 556 h 743"/>
                <a:gd name="T40" fmla="*/ 786 w 3169"/>
                <a:gd name="T41" fmla="*/ 466 h 743"/>
                <a:gd name="T42" fmla="*/ 1263 w 3169"/>
                <a:gd name="T43" fmla="*/ 328 h 743"/>
                <a:gd name="T44" fmla="*/ 1049 w 3169"/>
                <a:gd name="T45" fmla="*/ 508 h 743"/>
                <a:gd name="T46" fmla="*/ 935 w 3169"/>
                <a:gd name="T47" fmla="*/ 777 h 743"/>
                <a:gd name="T48" fmla="*/ 929 w 3169"/>
                <a:gd name="T49" fmla="*/ 777 h 743"/>
                <a:gd name="T50" fmla="*/ 1001 w 3169"/>
                <a:gd name="T51" fmla="*/ 777 h 743"/>
                <a:gd name="T52" fmla="*/ 1090 w 3169"/>
                <a:gd name="T53" fmla="*/ 514 h 743"/>
                <a:gd name="T54" fmla="*/ 1390 w 3169"/>
                <a:gd name="T55" fmla="*/ 298 h 743"/>
                <a:gd name="T56" fmla="*/ 1641 w 3169"/>
                <a:gd name="T57" fmla="*/ 466 h 743"/>
                <a:gd name="T58" fmla="*/ 1897 w 3169"/>
                <a:gd name="T59" fmla="*/ 711 h 743"/>
                <a:gd name="T60" fmla="*/ 1990 w 3169"/>
                <a:gd name="T61" fmla="*/ 777 h 743"/>
                <a:gd name="T62" fmla="*/ 2055 w 3169"/>
                <a:gd name="T63" fmla="*/ 777 h 743"/>
                <a:gd name="T64" fmla="*/ 1811 w 3169"/>
                <a:gd name="T65" fmla="*/ 544 h 743"/>
                <a:gd name="T66" fmla="*/ 1489 w 3169"/>
                <a:gd name="T67" fmla="*/ 256 h 743"/>
                <a:gd name="T68" fmla="*/ 1489 w 3169"/>
                <a:gd name="T69" fmla="*/ 256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65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2066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2070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71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19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2073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978 w 2153"/>
                <a:gd name="T1" fmla="*/ 885 h 1930"/>
                <a:gd name="T2" fmla="*/ 2077 w 2153"/>
                <a:gd name="T3" fmla="*/ 1053 h 1930"/>
                <a:gd name="T4" fmla="*/ 2204 w 2153"/>
                <a:gd name="T5" fmla="*/ 1202 h 1930"/>
                <a:gd name="T6" fmla="*/ 2270 w 2153"/>
                <a:gd name="T7" fmla="*/ 1297 h 1930"/>
                <a:gd name="T8" fmla="*/ 2309 w 2153"/>
                <a:gd name="T9" fmla="*/ 1345 h 1930"/>
                <a:gd name="T10" fmla="*/ 2025 w 2153"/>
                <a:gd name="T11" fmla="*/ 1011 h 1930"/>
                <a:gd name="T12" fmla="*/ 1996 w 2153"/>
                <a:gd name="T13" fmla="*/ 963 h 1930"/>
                <a:gd name="T14" fmla="*/ 1916 w 2153"/>
                <a:gd name="T15" fmla="*/ 1291 h 1930"/>
                <a:gd name="T16" fmla="*/ 1902 w 2153"/>
                <a:gd name="T17" fmla="*/ 1537 h 1930"/>
                <a:gd name="T18" fmla="*/ 1954 w 2153"/>
                <a:gd name="T19" fmla="*/ 1974 h 1930"/>
                <a:gd name="T20" fmla="*/ 1923 w 2153"/>
                <a:gd name="T21" fmla="*/ 1998 h 1930"/>
                <a:gd name="T22" fmla="*/ 1875 w 2153"/>
                <a:gd name="T23" fmla="*/ 1585 h 1930"/>
                <a:gd name="T24" fmla="*/ 1854 w 2153"/>
                <a:gd name="T25" fmla="*/ 1339 h 1930"/>
                <a:gd name="T26" fmla="*/ 1895 w 2153"/>
                <a:gd name="T27" fmla="*/ 1119 h 1930"/>
                <a:gd name="T28" fmla="*/ 1902 w 2153"/>
                <a:gd name="T29" fmla="*/ 909 h 1930"/>
                <a:gd name="T30" fmla="*/ 1360 w 2153"/>
                <a:gd name="T31" fmla="*/ 1041 h 1930"/>
                <a:gd name="T32" fmla="*/ 888 w 2153"/>
                <a:gd name="T33" fmla="*/ 1166 h 1930"/>
                <a:gd name="T34" fmla="*/ 340 w 2153"/>
                <a:gd name="T35" fmla="*/ 1363 h 1930"/>
                <a:gd name="T36" fmla="*/ 18 w 2153"/>
                <a:gd name="T37" fmla="*/ 1471 h 1930"/>
                <a:gd name="T38" fmla="*/ 328 w 2153"/>
                <a:gd name="T39" fmla="*/ 1333 h 1930"/>
                <a:gd name="T40" fmla="*/ 733 w 2153"/>
                <a:gd name="T41" fmla="*/ 1178 h 1930"/>
                <a:gd name="T42" fmla="*/ 1093 w 2153"/>
                <a:gd name="T43" fmla="*/ 1071 h 1930"/>
                <a:gd name="T44" fmla="*/ 1513 w 2153"/>
                <a:gd name="T45" fmla="*/ 963 h 1930"/>
                <a:gd name="T46" fmla="*/ 1813 w 2153"/>
                <a:gd name="T47" fmla="*/ 849 h 1930"/>
                <a:gd name="T48" fmla="*/ 1435 w 2153"/>
                <a:gd name="T49" fmla="*/ 640 h 1930"/>
                <a:gd name="T50" fmla="*/ 929 w 2153"/>
                <a:gd name="T51" fmla="*/ 532 h 1930"/>
                <a:gd name="T52" fmla="*/ 244 w 2153"/>
                <a:gd name="T53" fmla="*/ 161 h 1930"/>
                <a:gd name="T54" fmla="*/ 0 w 2153"/>
                <a:gd name="T55" fmla="*/ 83 h 1930"/>
                <a:gd name="T56" fmla="*/ 346 w 2153"/>
                <a:gd name="T57" fmla="*/ 179 h 1930"/>
                <a:gd name="T58" fmla="*/ 763 w 2153"/>
                <a:gd name="T59" fmla="*/ 400 h 1930"/>
                <a:gd name="T60" fmla="*/ 1001 w 2153"/>
                <a:gd name="T61" fmla="*/ 508 h 1930"/>
                <a:gd name="T62" fmla="*/ 1453 w 2153"/>
                <a:gd name="T63" fmla="*/ 610 h 1930"/>
                <a:gd name="T64" fmla="*/ 1769 w 2153"/>
                <a:gd name="T65" fmla="*/ 777 h 1930"/>
                <a:gd name="T66" fmla="*/ 1525 w 2153"/>
                <a:gd name="T67" fmla="*/ 478 h 1930"/>
                <a:gd name="T68" fmla="*/ 1382 w 2153"/>
                <a:gd name="T69" fmla="*/ 191 h 1930"/>
                <a:gd name="T70" fmla="*/ 1239 w 2153"/>
                <a:gd name="T71" fmla="*/ 0 h 1930"/>
                <a:gd name="T72" fmla="*/ 1441 w 2153"/>
                <a:gd name="T73" fmla="*/ 215 h 1930"/>
                <a:gd name="T74" fmla="*/ 1597 w 2153"/>
                <a:gd name="T75" fmla="*/ 502 h 1930"/>
                <a:gd name="T76" fmla="*/ 1875 w 2153"/>
                <a:gd name="T77" fmla="*/ 837 h 1930"/>
                <a:gd name="T78" fmla="*/ 1978 w 2153"/>
                <a:gd name="T79" fmla="*/ 885 h 1930"/>
                <a:gd name="T80" fmla="*/ 1978 w 2153"/>
                <a:gd name="T81" fmla="*/ 885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019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Titelmasterformat durch Klicken bearbeiten</a:t>
            </a:r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5019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pPr>
              <a:defRPr/>
            </a:pPr>
            <a:fld id="{48D38E9D-81E8-420D-B5A7-20167A5216C1}" type="datetimeFigureOut">
              <a:rPr lang="en-GB"/>
              <a:pPr>
                <a:defRPr/>
              </a:pPr>
              <a:t>21/06/2016</a:t>
            </a:fld>
            <a:endParaRPr lang="de-AT"/>
          </a:p>
        </p:txBody>
      </p:sp>
      <p:sp>
        <p:nvSpPr>
          <p:cNvPr id="5020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020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83DECEF-E78B-4E07-A09F-7983A07AE826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43" r:id="rId1"/>
    <p:sldLayoutId id="2147484830" r:id="rId2"/>
    <p:sldLayoutId id="2147484829" r:id="rId3"/>
    <p:sldLayoutId id="2147484828" r:id="rId4"/>
    <p:sldLayoutId id="2147484827" r:id="rId5"/>
    <p:sldLayoutId id="2147484826" r:id="rId6"/>
    <p:sldLayoutId id="2147484825" r:id="rId7"/>
    <p:sldLayoutId id="2147484824" r:id="rId8"/>
    <p:sldLayoutId id="2147484823" r:id="rId9"/>
    <p:sldLayoutId id="2147484822" r:id="rId10"/>
    <p:sldLayoutId id="214748482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6925A"/>
            </a:gs>
            <a:gs pos="56000">
              <a:srgbClr val="00A700"/>
            </a:gs>
            <a:gs pos="100000">
              <a:srgbClr val="00A7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  <a:endParaRPr lang="de-AT" altLang="en-US" smtClean="0"/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  <a:endParaRPr lang="de-AT" altLang="en-US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3022B1-5F6F-4068-98E7-CB83CDF18541}" type="datetimeFigureOut">
              <a:rPr lang="en-GB"/>
              <a:pPr>
                <a:defRPr/>
              </a:pPr>
              <a:t>21/06/2016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6C764C4-54CC-4B7B-BF5E-ED13B5E846F7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41" r:id="rId1"/>
    <p:sldLayoutId id="2147484840" r:id="rId2"/>
    <p:sldLayoutId id="2147484839" r:id="rId3"/>
    <p:sldLayoutId id="2147484838" r:id="rId4"/>
    <p:sldLayoutId id="2147484837" r:id="rId5"/>
    <p:sldLayoutId id="2147484836" r:id="rId6"/>
    <p:sldLayoutId id="2147484835" r:id="rId7"/>
    <p:sldLayoutId id="2147484834" r:id="rId8"/>
    <p:sldLayoutId id="2147484833" r:id="rId9"/>
    <p:sldLayoutId id="2147484832" r:id="rId10"/>
    <p:sldLayoutId id="21474848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10" Type="http://schemas.openxmlformats.org/officeDocument/2006/relationships/image" Target="../media/image5.jpeg"/><Relationship Id="rId4" Type="http://schemas.openxmlformats.org/officeDocument/2006/relationships/image" Target="../media/image3.jpeg"/><Relationship Id="rId9" Type="http://schemas.microsoft.com/office/2007/relationships/diagramDrawing" Target="../diagrams/drawing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2012books.lardbucket.org/books/sustainable-business-cases/s10-%20sustainable-business-marketing.html" TargetMode="Externa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5.jpeg"/><Relationship Id="rId4" Type="http://schemas.openxmlformats.org/officeDocument/2006/relationships/image" Target="../media/image3.jpeg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/>
          </p:cNvSpPr>
          <p:nvPr/>
        </p:nvSpPr>
        <p:spPr bwMode="auto">
          <a:xfrm>
            <a:off x="3995738" y="1557338"/>
            <a:ext cx="48958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Font typeface="Arial" charset="0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ctr">
              <a:spcBef>
                <a:spcPct val="20000"/>
              </a:spcBef>
              <a:buFont typeface="Arial" charset="0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ctr">
              <a:spcBef>
                <a:spcPct val="20000"/>
              </a:spcBef>
              <a:buFont typeface="Arial" charset="0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altLang="en-US" sz="2800" dirty="0" err="1"/>
              <a:t>Cors</a:t>
            </a:r>
            <a:r>
              <a:rPr lang="en-US" altLang="en-US" sz="2800" dirty="0"/>
              <a:t>o</a:t>
            </a:r>
            <a:r>
              <a:rPr lang="en-GB" altLang="en-US" sz="2800" dirty="0"/>
              <a:t> 3 - </a:t>
            </a:r>
            <a:r>
              <a:rPr lang="en-US" altLang="en-US" sz="2800" dirty="0"/>
              <a:t>Impresa</a:t>
            </a:r>
            <a:r>
              <a:rPr lang="en-GB" altLang="en-US" sz="2800" dirty="0"/>
              <a:t>-</a:t>
            </a:r>
            <a:r>
              <a:rPr lang="en-GB" altLang="en-US" sz="2800" dirty="0" err="1"/>
              <a:t>Energia</a:t>
            </a:r>
            <a:r>
              <a:rPr lang="en-GB" altLang="en-US" sz="2800" dirty="0"/>
              <a:t> </a:t>
            </a:r>
            <a:r>
              <a:rPr lang="en-US" altLang="en-US" sz="2800" dirty="0" err="1"/>
              <a:t>intelligente</a:t>
            </a:r>
            <a:endParaRPr lang="en-GB" altLang="en-US" sz="2800" dirty="0"/>
          </a:p>
          <a:p>
            <a:pPr eaLnBrk="1" hangingPunct="1">
              <a:lnSpc>
                <a:spcPct val="80000"/>
              </a:lnSpc>
            </a:pPr>
            <a:r>
              <a:rPr lang="en-GB" altLang="en-US" sz="2800" dirty="0" err="1"/>
              <a:t>Modul</a:t>
            </a:r>
            <a:r>
              <a:rPr lang="en-US" altLang="en-US" sz="2800" dirty="0"/>
              <a:t>o</a:t>
            </a:r>
            <a:r>
              <a:rPr lang="en-GB" altLang="en-US" sz="2800" dirty="0"/>
              <a:t> 2 – </a:t>
            </a:r>
            <a:r>
              <a:rPr lang="en-GB" altLang="en-US" sz="2800" dirty="0" err="1"/>
              <a:t>Intorduzione</a:t>
            </a:r>
            <a:r>
              <a:rPr lang="en-GB" altLang="en-US" sz="2800" dirty="0"/>
              <a:t> </a:t>
            </a:r>
            <a:r>
              <a:rPr lang="en-GB" altLang="en-US" sz="2800" dirty="0" err="1"/>
              <a:t>all’impre</a:t>
            </a:r>
            <a:r>
              <a:rPr lang="en-US" altLang="en-US" sz="2800" dirty="0" err="1"/>
              <a:t>nditoria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verde</a:t>
            </a:r>
            <a:endParaRPr lang="en-US" altLang="en-US" sz="2800" dirty="0"/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 err="1"/>
              <a:t>Settimana</a:t>
            </a:r>
            <a:r>
              <a:rPr lang="en-GB" altLang="en-US" sz="2800" dirty="0"/>
              <a:t> </a:t>
            </a:r>
            <a:r>
              <a:rPr lang="en-GB" altLang="en-US" sz="2800" dirty="0" smtClean="0"/>
              <a:t>1</a:t>
            </a:r>
            <a:r>
              <a:rPr lang="en-US" altLang="en-US" sz="2800" dirty="0"/>
              <a:t>6</a:t>
            </a:r>
            <a:endParaRPr lang="en-GB" altLang="en-US" sz="2800" dirty="0"/>
          </a:p>
          <a:p>
            <a:pPr eaLnBrk="1" hangingPunct="1">
              <a:lnSpc>
                <a:spcPct val="80000"/>
              </a:lnSpc>
            </a:pPr>
            <a:endParaRPr lang="en-US" altLang="en-US" sz="2800" dirty="0"/>
          </a:p>
          <a:p>
            <a:pPr eaLnBrk="1" hangingPunct="1">
              <a:lnSpc>
                <a:spcPct val="80000"/>
              </a:lnSpc>
            </a:pPr>
            <a:r>
              <a:rPr lang="en-GB" altLang="en-US" sz="2000" dirty="0"/>
              <a:t>Developed by: 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000" dirty="0"/>
              <a:t> Best-</a:t>
            </a:r>
            <a:r>
              <a:rPr lang="en-GB" altLang="en-US" sz="2000" dirty="0" err="1"/>
              <a:t>Institut</a:t>
            </a:r>
            <a:r>
              <a:rPr lang="en-GB" altLang="en-US" sz="2000" dirty="0"/>
              <a:t> </a:t>
            </a:r>
            <a:r>
              <a:rPr lang="en-GB" altLang="en-US" sz="2000" dirty="0" err="1"/>
              <a:t>für</a:t>
            </a:r>
            <a:r>
              <a:rPr lang="en-GB" altLang="en-US" sz="2000" dirty="0"/>
              <a:t> </a:t>
            </a:r>
            <a:r>
              <a:rPr lang="en-GB" altLang="en-US" sz="2000" dirty="0" err="1"/>
              <a:t>berufsbezogene</a:t>
            </a:r>
            <a:r>
              <a:rPr lang="en-GB" altLang="en-US" sz="2000" dirty="0"/>
              <a:t> </a:t>
            </a:r>
            <a:r>
              <a:rPr lang="en-GB" altLang="en-US" sz="2000" dirty="0" err="1"/>
              <a:t>Weiterbildung</a:t>
            </a:r>
            <a:r>
              <a:rPr lang="en-GB" altLang="en-US" sz="2000" dirty="0"/>
              <a:t> und </a:t>
            </a:r>
            <a:r>
              <a:rPr lang="en-GB" altLang="en-US" sz="2000" dirty="0" err="1"/>
              <a:t>Personaltraining</a:t>
            </a:r>
            <a:endParaRPr lang="en-GB" altLang="en-US" sz="2000" dirty="0"/>
          </a:p>
          <a:p>
            <a:pPr eaLnBrk="1" hangingPunct="1">
              <a:lnSpc>
                <a:spcPct val="80000"/>
              </a:lnSpc>
            </a:pPr>
            <a:endParaRPr lang="en-GB" altLang="en-US" sz="2800" dirty="0"/>
          </a:p>
        </p:txBody>
      </p:sp>
      <p:pic>
        <p:nvPicPr>
          <p:cNvPr id="6147" name="Θέση εικόνα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Θέση εικόνας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6372225" y="6308725"/>
            <a:ext cx="1150938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092825"/>
            <a:ext cx="7239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3696196"/>
            <a:ext cx="7239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0" y="0"/>
            <a:ext cx="81867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>
                <a:latin typeface="Calibri" pitchFamily="34" charset="0"/>
              </a:rPr>
              <a:t>6. </a:t>
            </a:r>
            <a:r>
              <a:rPr lang="it-IT" altLang="en-US" sz="2400" b="1" dirty="0" smtClean="0">
                <a:latin typeface="Calibri" pitchFamily="34" charset="0"/>
              </a:rPr>
              <a:t>ESSERE IN REGOLA CON LE LEGGI PER L’AVVIO DELLA </a:t>
            </a:r>
          </a:p>
          <a:p>
            <a:pPr eaLnBrk="1" hangingPunct="1"/>
            <a:r>
              <a:rPr lang="it-IT" altLang="en-US" sz="2400" b="1" dirty="0" smtClean="0">
                <a:latin typeface="Calibri" pitchFamily="34" charset="0"/>
              </a:rPr>
              <a:t>VOSTRA AZIENDA</a:t>
            </a:r>
            <a:endParaRPr lang="en-GB" altLang="en-US" sz="2400" b="1" dirty="0">
              <a:latin typeface="Calibri" pitchFamily="34" charset="0"/>
            </a:endParaRPr>
          </a:p>
        </p:txBody>
      </p:sp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195263" y="1192213"/>
            <a:ext cx="7991475" cy="3984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95250" indent="-952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de-DE" b="1" u="sng" dirty="0" err="1" smtClean="0">
                <a:latin typeface="Calibri" pitchFamily="34" charset="0"/>
                <a:cs typeface="Times New Roman" pitchFamily="18" charset="0"/>
              </a:rPr>
              <a:t>Avviare</a:t>
            </a:r>
            <a:r>
              <a:rPr lang="de-DE" b="1" u="sng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de-DE" b="1" u="sng" dirty="0" err="1" smtClean="0">
                <a:latin typeface="Calibri" pitchFamily="34" charset="0"/>
                <a:cs typeface="Times New Roman" pitchFamily="18" charset="0"/>
              </a:rPr>
              <a:t>un‘impresa</a:t>
            </a:r>
            <a:r>
              <a:rPr lang="de-DE" b="1" u="sng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de-DE" b="1" u="sng" dirty="0" err="1" smtClean="0">
                <a:latin typeface="Calibri" pitchFamily="34" charset="0"/>
                <a:cs typeface="Times New Roman" pitchFamily="18" charset="0"/>
              </a:rPr>
              <a:t>verde</a:t>
            </a:r>
            <a:r>
              <a:rPr lang="de-DE" b="1" dirty="0" smtClean="0">
                <a:latin typeface="Calibri" pitchFamily="34" charset="0"/>
                <a:cs typeface="Times New Roman" pitchFamily="18" charset="0"/>
              </a:rPr>
              <a:t>	</a:t>
            </a:r>
          </a:p>
          <a:p>
            <a:pPr marL="0" eaLnBrk="1" hangingPunct="1">
              <a:lnSpc>
                <a:spcPct val="115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I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presupposti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necessari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all’avvio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di un business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verde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cambiano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da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nazione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a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nazione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e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dipendono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dalle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diverse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legislazioni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in campo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ambientale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. In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ogni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caso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è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necessario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tenere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in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considerazione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la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legislazione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relativa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a diverse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questioni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e in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particolare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: </a:t>
            </a:r>
            <a:endParaRPr lang="en-GB" b="1" dirty="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Stato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giuridico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delle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imprese</a:t>
            </a:r>
            <a:endParaRPr lang="en-GB" b="1" dirty="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Leggi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commerciali</a:t>
            </a:r>
            <a:endParaRPr lang="en-GB" b="1" dirty="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Permessi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per la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costruzione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di un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impianto</a:t>
            </a:r>
            <a:endParaRPr lang="en-GB" b="1" dirty="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Previdenza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sociale</a:t>
            </a:r>
            <a:endParaRPr lang="en-GB" b="1" dirty="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Leggi</a:t>
            </a: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Times New Roman" pitchFamily="18" charset="0"/>
              </a:rPr>
              <a:t>ambientali</a:t>
            </a:r>
            <a:endParaRPr lang="en-GB" b="1" dirty="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GB" b="1" dirty="0" smtClean="0">
                <a:latin typeface="Calibri" pitchFamily="34" charset="0"/>
                <a:cs typeface="Times New Roman" pitchFamily="18" charset="0"/>
              </a:rPr>
              <a:t> Etc.</a:t>
            </a:r>
          </a:p>
        </p:txBody>
      </p:sp>
      <p:pic>
        <p:nvPicPr>
          <p:cNvPr id="15364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TextBox 1"/>
          <p:cNvSpPr txBox="1">
            <a:spLocks noChangeArrowheads="1"/>
          </p:cNvSpPr>
          <p:nvPr/>
        </p:nvSpPr>
        <p:spPr bwMode="auto">
          <a:xfrm>
            <a:off x="7938" y="11113"/>
            <a:ext cx="9136062" cy="815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it-IT" sz="2400" b="1" dirty="0">
                <a:latin typeface="Calibri" pitchFamily="34" charset="0"/>
              </a:rPr>
              <a:t>7. </a:t>
            </a:r>
            <a:r>
              <a:rPr lang="en-GB" altLang="it-IT" sz="2400" b="1" dirty="0" smtClean="0">
                <a:latin typeface="Calibri" pitchFamily="34" charset="0"/>
              </a:rPr>
              <a:t>AVVIARE UN’IMPRESA VERDE</a:t>
            </a:r>
            <a:r>
              <a:rPr lang="en-GB" altLang="it-IT" sz="2300" b="1" dirty="0" smtClean="0">
                <a:latin typeface="Calibri" pitchFamily="34" charset="0"/>
              </a:rPr>
              <a:t> </a:t>
            </a:r>
            <a:r>
              <a:rPr lang="en-GB" altLang="it-IT" sz="2300" b="1" dirty="0">
                <a:latin typeface="Calibri" pitchFamily="34" charset="0"/>
              </a:rPr>
              <a:t>– </a:t>
            </a:r>
            <a:r>
              <a:rPr lang="en-GB" altLang="it-IT" sz="2300" b="1" dirty="0" smtClean="0">
                <a:latin typeface="Calibri" pitchFamily="34" charset="0"/>
              </a:rPr>
              <a:t>IL CICLO PDCA E IL CONTROLLO QUALITA’</a:t>
            </a:r>
            <a:endParaRPr lang="en-GB" altLang="it-IT" sz="2300" b="1" dirty="0">
              <a:latin typeface="Calibri" pitchFamily="34" charset="0"/>
            </a:endParaRPr>
          </a:p>
        </p:txBody>
      </p:sp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539750" y="1052513"/>
            <a:ext cx="7991475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de-DE" altLang="en-US" b="1" u="sng" dirty="0" smtClean="0">
                <a:latin typeface="Calibri" pitchFamily="34" charset="0"/>
              </a:rPr>
              <a:t>Il </a:t>
            </a:r>
            <a:r>
              <a:rPr lang="de-DE" altLang="en-US" b="1" u="sng" dirty="0" err="1" smtClean="0">
                <a:latin typeface="Calibri" pitchFamily="34" charset="0"/>
              </a:rPr>
              <a:t>ciclo</a:t>
            </a:r>
            <a:r>
              <a:rPr lang="de-DE" altLang="en-US" b="1" u="sng" dirty="0" smtClean="0">
                <a:latin typeface="Calibri" pitchFamily="34" charset="0"/>
              </a:rPr>
              <a:t> di </a:t>
            </a:r>
            <a:r>
              <a:rPr lang="de-DE" altLang="en-US" b="1" u="sng" dirty="0" err="1" smtClean="0">
                <a:latin typeface="Calibri" pitchFamily="34" charset="0"/>
              </a:rPr>
              <a:t>Deming</a:t>
            </a:r>
            <a:r>
              <a:rPr lang="de-DE" altLang="en-US" b="1" u="sng" dirty="0">
                <a:latin typeface="Calibri" pitchFamily="34" charset="0"/>
              </a:rPr>
              <a:t> </a:t>
            </a:r>
            <a:r>
              <a:rPr lang="de-DE" altLang="en-US" b="1" u="sng" dirty="0" smtClean="0">
                <a:latin typeface="Calibri" pitchFamily="34" charset="0"/>
              </a:rPr>
              <a:t>o </a:t>
            </a:r>
            <a:r>
              <a:rPr lang="de-DE" altLang="en-US" b="1" u="sng" dirty="0" err="1" smtClean="0">
                <a:latin typeface="Calibri" pitchFamily="34" charset="0"/>
              </a:rPr>
              <a:t>ciclo</a:t>
            </a:r>
            <a:r>
              <a:rPr lang="de-DE" altLang="en-US" b="1" u="sng" dirty="0" smtClean="0">
                <a:latin typeface="Calibri" pitchFamily="34" charset="0"/>
              </a:rPr>
              <a:t> PDCA</a:t>
            </a:r>
            <a:endParaRPr lang="de-DE" altLang="en-US" b="1" u="sng" dirty="0">
              <a:latin typeface="Calibri" pitchFamily="34" charset="0"/>
            </a:endParaRPr>
          </a:p>
          <a:p>
            <a:pPr eaLnBrk="1" hangingPunct="1">
              <a:buFont typeface="Arial" charset="0"/>
              <a:buNone/>
            </a:pPr>
            <a:endParaRPr lang="de-DE" altLang="en-US" b="1" i="1" dirty="0">
              <a:latin typeface="Calibri" pitchFamily="34" charset="0"/>
            </a:endParaRPr>
          </a:p>
          <a:p>
            <a:pPr eaLnBrk="1" hangingPunct="1">
              <a:buFont typeface="Arial" charset="0"/>
              <a:buNone/>
            </a:pPr>
            <a:endParaRPr lang="en-GB" altLang="en-US" b="1" dirty="0">
              <a:latin typeface="Calibri" pitchFamily="34" charset="0"/>
            </a:endParaRPr>
          </a:p>
        </p:txBody>
      </p:sp>
      <p:pic>
        <p:nvPicPr>
          <p:cNvPr id="17412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 1"/>
          <p:cNvGraphicFramePr/>
          <p:nvPr/>
        </p:nvGraphicFramePr>
        <p:xfrm>
          <a:off x="2097087" y="1482726"/>
          <a:ext cx="4537076" cy="4537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7415" name="Textfeld 1"/>
          <p:cNvSpPr txBox="1">
            <a:spLocks noChangeArrowheads="1"/>
          </p:cNvSpPr>
          <p:nvPr/>
        </p:nvSpPr>
        <p:spPr bwMode="auto">
          <a:xfrm>
            <a:off x="2124075" y="6053138"/>
            <a:ext cx="45370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de-AT" altLang="en-US" sz="1200">
                <a:latin typeface="Calibri" pitchFamily="34" charset="0"/>
              </a:rPr>
              <a:t>Fig.3: The deming/PDCA cycle</a:t>
            </a:r>
          </a:p>
        </p:txBody>
      </p:sp>
      <p:pic>
        <p:nvPicPr>
          <p:cNvPr id="17416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7938" y="11113"/>
            <a:ext cx="9244012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>
                <a:latin typeface="Calibri" pitchFamily="34" charset="0"/>
              </a:rPr>
              <a:t>7. </a:t>
            </a:r>
            <a:r>
              <a:rPr lang="en-GB" altLang="it-IT" sz="2800" b="1" dirty="0" smtClean="0">
                <a:latin typeface="Calibri" pitchFamily="34" charset="0"/>
              </a:rPr>
              <a:t>AVVIARE UN’IMPRESA VERDE</a:t>
            </a:r>
            <a:r>
              <a:rPr lang="en-GB" altLang="it-IT" sz="2400" b="1" dirty="0" smtClean="0">
                <a:latin typeface="Calibri" pitchFamily="34" charset="0"/>
              </a:rPr>
              <a:t> – IL CICLO PDCA E IL CONTROLLO QUALITA’</a:t>
            </a:r>
            <a:endParaRPr lang="en-GB" altLang="it-IT" sz="2400" b="1" dirty="0">
              <a:latin typeface="Calibri" pitchFamily="34" charset="0"/>
            </a:endParaRPr>
          </a:p>
        </p:txBody>
      </p:sp>
      <p:sp>
        <p:nvSpPr>
          <p:cNvPr id="33795" name="TextBox 4"/>
          <p:cNvSpPr txBox="1">
            <a:spLocks noChangeArrowheads="1"/>
          </p:cNvSpPr>
          <p:nvPr/>
        </p:nvSpPr>
        <p:spPr bwMode="auto">
          <a:xfrm>
            <a:off x="468313" y="912813"/>
            <a:ext cx="7708900" cy="5318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de-DE" b="1" u="sng" dirty="0" smtClean="0">
                <a:latin typeface="Calibri" pitchFamily="34" charset="0"/>
              </a:rPr>
              <a:t>Plan (</a:t>
            </a:r>
            <a:r>
              <a:rPr lang="de-DE" b="1" u="sng" dirty="0" err="1" smtClean="0">
                <a:latin typeface="Calibri" pitchFamily="34" charset="0"/>
              </a:rPr>
              <a:t>Pianificazione</a:t>
            </a:r>
            <a:r>
              <a:rPr lang="de-DE" b="1" u="sng" dirty="0" smtClean="0">
                <a:latin typeface="Calibri" pitchFamily="34" charset="0"/>
              </a:rPr>
              <a:t>)</a:t>
            </a:r>
            <a:endParaRPr lang="en-GB" b="1" dirty="0" smtClean="0">
              <a:latin typeface="Calibri" pitchFamily="34" charset="0"/>
            </a:endParaRPr>
          </a:p>
          <a:p>
            <a:pPr marL="0" eaLnBrk="1" hangingPunct="1">
              <a:lnSpc>
                <a:spcPct val="115000"/>
              </a:lnSpc>
              <a:buFont typeface="Arial" charset="0"/>
              <a:buNone/>
              <a:defRPr/>
            </a:pPr>
            <a:r>
              <a:rPr lang="it-IT" b="1" dirty="0">
                <a:latin typeface="Calibri" pitchFamily="34" charset="0"/>
              </a:rPr>
              <a:t>La pianificazione inizia con la definizione </a:t>
            </a:r>
            <a:r>
              <a:rPr lang="it-IT" b="1" dirty="0" smtClean="0">
                <a:latin typeface="Calibri" pitchFamily="34" charset="0"/>
              </a:rPr>
              <a:t>di obiettivi  misurabili che devono essere pensati in relazione alle leggi collegate (ad </a:t>
            </a:r>
            <a:r>
              <a:rPr lang="it-IT" b="1" dirty="0">
                <a:latin typeface="Calibri" pitchFamily="34" charset="0"/>
              </a:rPr>
              <a:t>esempio per la ricezione di </a:t>
            </a:r>
            <a:r>
              <a:rPr lang="it-IT" b="1" dirty="0" smtClean="0">
                <a:latin typeface="Calibri" pitchFamily="34" charset="0"/>
              </a:rPr>
              <a:t>una certificazione </a:t>
            </a:r>
            <a:r>
              <a:rPr lang="it-IT" b="1" dirty="0">
                <a:latin typeface="Calibri" pitchFamily="34" charset="0"/>
              </a:rPr>
              <a:t>ambientale, </a:t>
            </a:r>
            <a:r>
              <a:rPr lang="it-IT" b="1" dirty="0" smtClean="0">
                <a:latin typeface="Calibri" pitchFamily="34" charset="0"/>
              </a:rPr>
              <a:t>bisogna rispettare specifici requisiti). </a:t>
            </a:r>
            <a:r>
              <a:rPr lang="it-IT" b="1" dirty="0">
                <a:latin typeface="Calibri" pitchFamily="34" charset="0"/>
              </a:rPr>
              <a:t>Per ogni passo, </a:t>
            </a:r>
            <a:r>
              <a:rPr lang="it-IT" b="1" dirty="0" smtClean="0">
                <a:latin typeface="Calibri" pitchFamily="34" charset="0"/>
              </a:rPr>
              <a:t>le azioni necessarie </a:t>
            </a:r>
            <a:r>
              <a:rPr lang="it-IT" b="1" dirty="0">
                <a:latin typeface="Calibri" pitchFamily="34" charset="0"/>
              </a:rPr>
              <a:t>per raggiungere </a:t>
            </a:r>
            <a:r>
              <a:rPr lang="it-IT" b="1" dirty="0" smtClean="0">
                <a:latin typeface="Calibri" pitchFamily="34" charset="0"/>
              </a:rPr>
              <a:t>gli </a:t>
            </a:r>
            <a:r>
              <a:rPr lang="it-IT" b="1" dirty="0">
                <a:latin typeface="Calibri" pitchFamily="34" charset="0"/>
              </a:rPr>
              <a:t>obiettivi </a:t>
            </a:r>
            <a:r>
              <a:rPr lang="it-IT" b="1" dirty="0" smtClean="0">
                <a:latin typeface="Calibri" pitchFamily="34" charset="0"/>
              </a:rPr>
              <a:t>devono essere definite </a:t>
            </a:r>
            <a:r>
              <a:rPr lang="it-IT" b="1" dirty="0">
                <a:latin typeface="Calibri" pitchFamily="34" charset="0"/>
              </a:rPr>
              <a:t>(ad esempio, </a:t>
            </a:r>
            <a:r>
              <a:rPr lang="it-IT" b="1" dirty="0" smtClean="0">
                <a:latin typeface="Calibri" pitchFamily="34" charset="0"/>
              </a:rPr>
              <a:t>se l'obiettivo </a:t>
            </a:r>
            <a:r>
              <a:rPr lang="it-IT" b="1" dirty="0">
                <a:latin typeface="Calibri" pitchFamily="34" charset="0"/>
              </a:rPr>
              <a:t>generale è quello di ridurre il consumo energetico in ufficio del 5% nei prossimi due anni, </a:t>
            </a:r>
            <a:r>
              <a:rPr lang="it-IT" b="1" dirty="0" smtClean="0">
                <a:latin typeface="Calibri" pitchFamily="34" charset="0"/>
              </a:rPr>
              <a:t>bisogna impostare un piano d’azione che includa compiti e responsabilità dei lavoratori interessati).</a:t>
            </a:r>
            <a:endParaRPr lang="en-GB" b="1" dirty="0" smtClean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buFont typeface="Arial" charset="0"/>
              <a:buNone/>
              <a:defRPr/>
            </a:pPr>
            <a:endParaRPr lang="en-GB" b="1" dirty="0" smtClean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GB" b="1" u="sng" dirty="0" smtClean="0">
                <a:latin typeface="Calibri" pitchFamily="34" charset="0"/>
              </a:rPr>
              <a:t>Do (</a:t>
            </a:r>
            <a:r>
              <a:rPr lang="en-GB" b="1" u="sng" dirty="0" err="1" smtClean="0">
                <a:latin typeface="Calibri" pitchFamily="34" charset="0"/>
              </a:rPr>
              <a:t>Esecuzione</a:t>
            </a:r>
            <a:r>
              <a:rPr lang="en-GB" b="1" u="sng" dirty="0" smtClean="0">
                <a:latin typeface="Calibri" pitchFamily="34" charset="0"/>
              </a:rPr>
              <a:t>)</a:t>
            </a:r>
            <a:endParaRPr lang="en-GB" b="1" u="sng" dirty="0" smtClean="0">
              <a:latin typeface="Calibri" pitchFamily="34" charset="0"/>
            </a:endParaRPr>
          </a:p>
          <a:p>
            <a:pPr marL="0"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GB" b="1" dirty="0" smtClean="0">
                <a:latin typeface="Calibri" pitchFamily="34" charset="0"/>
              </a:rPr>
              <a:t>Questa </a:t>
            </a:r>
            <a:r>
              <a:rPr lang="en-GB" b="1" dirty="0" err="1" smtClean="0">
                <a:latin typeface="Calibri" pitchFamily="34" charset="0"/>
              </a:rPr>
              <a:t>fase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consiste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nella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messa</a:t>
            </a:r>
            <a:r>
              <a:rPr lang="en-GB" b="1" dirty="0" smtClean="0">
                <a:latin typeface="Calibri" pitchFamily="34" charset="0"/>
              </a:rPr>
              <a:t> in opera </a:t>
            </a:r>
            <a:r>
              <a:rPr lang="en-GB" b="1" dirty="0" err="1" smtClean="0">
                <a:latin typeface="Calibri" pitchFamily="34" charset="0"/>
              </a:rPr>
              <a:t>della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pianificazione</a:t>
            </a:r>
            <a:r>
              <a:rPr lang="en-GB" b="1" dirty="0" smtClean="0">
                <a:latin typeface="Calibri" pitchFamily="34" charset="0"/>
              </a:rPr>
              <a:t>. </a:t>
            </a:r>
            <a:r>
              <a:rPr lang="en-GB" b="1" dirty="0" err="1" smtClean="0">
                <a:latin typeface="Calibri" pitchFamily="34" charset="0"/>
              </a:rPr>
              <a:t>Bisogna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indiduare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una</a:t>
            </a:r>
            <a:r>
              <a:rPr lang="en-GB" b="1" dirty="0" smtClean="0">
                <a:latin typeface="Calibri" pitchFamily="34" charset="0"/>
              </a:rPr>
              <a:t> persona </a:t>
            </a:r>
            <a:r>
              <a:rPr lang="en-GB" b="1" dirty="0" err="1" smtClean="0">
                <a:latin typeface="Calibri" pitchFamily="34" charset="0"/>
              </a:rPr>
              <a:t>che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abbia</a:t>
            </a:r>
            <a:r>
              <a:rPr lang="en-GB" b="1" dirty="0" smtClean="0">
                <a:latin typeface="Calibri" pitchFamily="34" charset="0"/>
              </a:rPr>
              <a:t> la </a:t>
            </a:r>
            <a:r>
              <a:rPr lang="en-GB" b="1" dirty="0" err="1" smtClean="0">
                <a:latin typeface="Calibri" pitchFamily="34" charset="0"/>
              </a:rPr>
              <a:t>responsabilità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dello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stato</a:t>
            </a:r>
            <a:r>
              <a:rPr lang="en-GB" b="1" dirty="0" smtClean="0">
                <a:latin typeface="Calibri" pitchFamily="34" charset="0"/>
              </a:rPr>
              <a:t> di </a:t>
            </a:r>
            <a:r>
              <a:rPr lang="en-GB" b="1" dirty="0" err="1" smtClean="0">
                <a:latin typeface="Calibri" pitchFamily="34" charset="0"/>
              </a:rPr>
              <a:t>avanzamento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della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realizzazione</a:t>
            </a:r>
            <a:r>
              <a:rPr lang="en-GB" b="1" dirty="0" smtClean="0">
                <a:latin typeface="Calibri" pitchFamily="34" charset="0"/>
              </a:rPr>
              <a:t> del piano. E’ </a:t>
            </a:r>
            <a:r>
              <a:rPr lang="en-GB" b="1" dirty="0" err="1" smtClean="0">
                <a:latin typeface="Calibri" pitchFamily="34" charset="0"/>
              </a:rPr>
              <a:t>necessario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anche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stabilire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una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i="1" dirty="0" smtClean="0">
                <a:latin typeface="Calibri" pitchFamily="34" charset="0"/>
              </a:rPr>
              <a:t>timeline 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dettagliata</a:t>
            </a:r>
            <a:r>
              <a:rPr lang="en-GB" b="1" dirty="0" smtClean="0">
                <a:latin typeface="Calibri" pitchFamily="34" charset="0"/>
              </a:rPr>
              <a:t>. </a:t>
            </a:r>
            <a:endParaRPr lang="en-GB" b="1" dirty="0" smtClean="0">
              <a:latin typeface="Calibri" pitchFamily="34" charset="0"/>
            </a:endParaRPr>
          </a:p>
          <a:p>
            <a:pPr algn="r"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1200" dirty="0" smtClean="0">
                <a:latin typeface="Calibri" pitchFamily="34" charset="0"/>
              </a:rPr>
              <a:t>http://www.sustainability4success.com/plan-do-check-act.html</a:t>
            </a:r>
            <a:endParaRPr lang="en-GB" sz="12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de-DE" b="1" i="1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en-GB" b="1" dirty="0" smtClean="0">
              <a:latin typeface="Calibri" pitchFamily="34" charset="0"/>
            </a:endParaRPr>
          </a:p>
        </p:txBody>
      </p:sp>
      <p:pic>
        <p:nvPicPr>
          <p:cNvPr id="18436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7938" y="11113"/>
            <a:ext cx="93884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 smtClean="0">
                <a:latin typeface="Calibri" pitchFamily="34" charset="0"/>
              </a:rPr>
              <a:t>7. </a:t>
            </a:r>
            <a:r>
              <a:rPr lang="it-IT" altLang="en-US" sz="2400" b="1" dirty="0" smtClean="0">
                <a:latin typeface="Calibri" pitchFamily="34" charset="0"/>
              </a:rPr>
              <a:t>AVVIARE UN’IMPRESA VERDE – IL CICLO PDCA E IL CONTROLLO QUALITA’</a:t>
            </a:r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539750" y="1052513"/>
            <a:ext cx="7991475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None/>
            </a:pPr>
            <a:endParaRPr lang="de-DE" altLang="en-US" b="1">
              <a:solidFill>
                <a:srgbClr val="000000"/>
              </a:solidFill>
              <a:latin typeface="Calibri" pitchFamily="34" charset="0"/>
            </a:endParaRPr>
          </a:p>
          <a:p>
            <a:pPr eaLnBrk="1" hangingPunct="1">
              <a:buFont typeface="Arial" charset="0"/>
              <a:buNone/>
            </a:pPr>
            <a:endParaRPr lang="de-DE" altLang="en-US" b="1" i="1">
              <a:solidFill>
                <a:srgbClr val="000000"/>
              </a:solidFill>
              <a:latin typeface="Calibri" pitchFamily="34" charset="0"/>
            </a:endParaRPr>
          </a:p>
          <a:p>
            <a:pPr eaLnBrk="1" hangingPunct="1">
              <a:buFont typeface="Arial" charset="0"/>
              <a:buNone/>
            </a:pPr>
            <a:endParaRPr lang="en-GB" altLang="en-US" b="1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19460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468313" y="979488"/>
            <a:ext cx="7775575" cy="524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105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GB" altLang="en-US" b="1" u="sng" dirty="0">
                <a:latin typeface="Calibri" pitchFamily="34" charset="0"/>
              </a:rPr>
              <a:t>Check </a:t>
            </a:r>
            <a:r>
              <a:rPr lang="en-GB" altLang="en-US" b="1" u="sng" dirty="0" smtClean="0">
                <a:latin typeface="Calibri" pitchFamily="34" charset="0"/>
              </a:rPr>
              <a:t> (</a:t>
            </a:r>
            <a:r>
              <a:rPr lang="en-GB" altLang="en-US" b="1" u="sng" dirty="0" err="1" smtClean="0">
                <a:latin typeface="Calibri" pitchFamily="34" charset="0"/>
              </a:rPr>
              <a:t>Verifica</a:t>
            </a:r>
            <a:r>
              <a:rPr lang="en-GB" altLang="en-US" b="1" u="sng" dirty="0" smtClean="0">
                <a:latin typeface="Calibri" pitchFamily="34" charset="0"/>
              </a:rPr>
              <a:t>/</a:t>
            </a:r>
            <a:r>
              <a:rPr lang="en-GB" altLang="en-US" b="1" u="sng" dirty="0" err="1" smtClean="0">
                <a:latin typeface="Calibri" pitchFamily="34" charset="0"/>
              </a:rPr>
              <a:t>controllo</a:t>
            </a:r>
            <a:r>
              <a:rPr lang="en-GB" altLang="en-US" b="1" u="sng" dirty="0" smtClean="0">
                <a:latin typeface="Calibri" pitchFamily="34" charset="0"/>
              </a:rPr>
              <a:t>)</a:t>
            </a:r>
            <a:r>
              <a:rPr lang="en-GB" altLang="en-US" b="1" i="1" dirty="0">
                <a:latin typeface="Calibri" pitchFamily="34" charset="0"/>
              </a:rPr>
              <a:t>						              </a:t>
            </a:r>
          </a:p>
          <a:p>
            <a:pPr eaLnBrk="1" hangingPunct="1">
              <a:lnSpc>
                <a:spcPct val="105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GB" altLang="en-US" b="1" dirty="0" smtClean="0">
                <a:latin typeface="Calibri" pitchFamily="34" charset="0"/>
              </a:rPr>
              <a:t>In </a:t>
            </a:r>
            <a:r>
              <a:rPr lang="en-GB" altLang="en-US" b="1" dirty="0" err="1" smtClean="0">
                <a:latin typeface="Calibri" pitchFamily="34" charset="0"/>
              </a:rPr>
              <a:t>questa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fase</a:t>
            </a:r>
            <a:r>
              <a:rPr lang="en-GB" altLang="en-US" b="1" dirty="0" smtClean="0">
                <a:latin typeface="Calibri" pitchFamily="34" charset="0"/>
              </a:rPr>
              <a:t>, </a:t>
            </a:r>
            <a:r>
              <a:rPr lang="en-GB" altLang="en-US" b="1" dirty="0" err="1" smtClean="0">
                <a:latin typeface="Calibri" pitchFamily="34" charset="0"/>
              </a:rPr>
              <a:t>si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valuta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il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grado</a:t>
            </a:r>
            <a:r>
              <a:rPr lang="en-GB" altLang="en-US" b="1" dirty="0" smtClean="0">
                <a:latin typeface="Calibri" pitchFamily="34" charset="0"/>
              </a:rPr>
              <a:t> di </a:t>
            </a:r>
            <a:r>
              <a:rPr lang="en-GB" altLang="en-US" b="1" dirty="0" err="1" smtClean="0">
                <a:latin typeface="Calibri" pitchFamily="34" charset="0"/>
              </a:rPr>
              <a:t>realizzazione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degli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obiettivi</a:t>
            </a:r>
            <a:r>
              <a:rPr lang="en-GB" altLang="en-US" b="1" dirty="0" smtClean="0">
                <a:latin typeface="Calibri" pitchFamily="34" charset="0"/>
              </a:rPr>
              <a:t>. Se la </a:t>
            </a:r>
            <a:r>
              <a:rPr lang="en-GB" altLang="en-US" b="1" dirty="0" err="1" smtClean="0">
                <a:latin typeface="Calibri" pitchFamily="34" charset="0"/>
              </a:rPr>
              <a:t>valutazione</a:t>
            </a:r>
            <a:r>
              <a:rPr lang="en-GB" altLang="en-US" b="1" dirty="0" smtClean="0">
                <a:latin typeface="Calibri" pitchFamily="34" charset="0"/>
              </a:rPr>
              <a:t> è </a:t>
            </a:r>
            <a:r>
              <a:rPr lang="en-GB" altLang="en-US" b="1" dirty="0" err="1" smtClean="0">
                <a:latin typeface="Calibri" pitchFamily="34" charset="0"/>
              </a:rPr>
              <a:t>positiva</a:t>
            </a:r>
            <a:r>
              <a:rPr lang="en-GB" altLang="en-US" b="1" dirty="0" smtClean="0">
                <a:latin typeface="Calibri" pitchFamily="34" charset="0"/>
              </a:rPr>
              <a:t>, </a:t>
            </a:r>
            <a:r>
              <a:rPr lang="en-GB" altLang="en-US" b="1" dirty="0" err="1" smtClean="0">
                <a:latin typeface="Calibri" pitchFamily="34" charset="0"/>
              </a:rPr>
              <a:t>si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passa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agli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obiettivi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successivi</a:t>
            </a:r>
            <a:r>
              <a:rPr lang="en-GB" altLang="en-US" b="1" dirty="0" smtClean="0">
                <a:latin typeface="Calibri" pitchFamily="34" charset="0"/>
              </a:rPr>
              <a:t> e </a:t>
            </a:r>
            <a:r>
              <a:rPr lang="en-GB" altLang="en-US" b="1" dirty="0" err="1" smtClean="0">
                <a:latin typeface="Calibri" pitchFamily="34" charset="0"/>
              </a:rPr>
              <a:t>si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eleva</a:t>
            </a:r>
            <a:r>
              <a:rPr lang="en-GB" altLang="en-US" b="1" dirty="0" smtClean="0">
                <a:latin typeface="Calibri" pitchFamily="34" charset="0"/>
              </a:rPr>
              <a:t> lo standard. Se la </a:t>
            </a:r>
            <a:r>
              <a:rPr lang="en-GB" altLang="en-US" b="1" dirty="0" err="1" smtClean="0">
                <a:latin typeface="Calibri" pitchFamily="34" charset="0"/>
              </a:rPr>
              <a:t>valutazione</a:t>
            </a:r>
            <a:r>
              <a:rPr lang="en-GB" altLang="en-US" b="1" dirty="0" smtClean="0">
                <a:latin typeface="Calibri" pitchFamily="34" charset="0"/>
              </a:rPr>
              <a:t> è </a:t>
            </a:r>
            <a:r>
              <a:rPr lang="en-GB" altLang="en-US" b="1" dirty="0" err="1" smtClean="0">
                <a:latin typeface="Calibri" pitchFamily="34" charset="0"/>
              </a:rPr>
              <a:t>negativa</a:t>
            </a:r>
            <a:r>
              <a:rPr lang="en-GB" altLang="en-US" b="1" dirty="0" smtClean="0">
                <a:latin typeface="Calibri" pitchFamily="34" charset="0"/>
              </a:rPr>
              <a:t>, </a:t>
            </a:r>
            <a:r>
              <a:rPr lang="en-GB" altLang="en-US" b="1" dirty="0" err="1" smtClean="0">
                <a:latin typeface="Calibri" pitchFamily="34" charset="0"/>
              </a:rPr>
              <a:t>bisogna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analizzare</a:t>
            </a:r>
            <a:r>
              <a:rPr lang="en-GB" altLang="en-US" b="1" dirty="0" smtClean="0">
                <a:latin typeface="Calibri" pitchFamily="34" charset="0"/>
              </a:rPr>
              <a:t> le cause </a:t>
            </a:r>
            <a:r>
              <a:rPr lang="en-GB" altLang="en-US" b="1" dirty="0" err="1" smtClean="0">
                <a:latin typeface="Calibri" pitchFamily="34" charset="0"/>
              </a:rPr>
              <a:t>dei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fallimenti</a:t>
            </a:r>
            <a:r>
              <a:rPr lang="en-GB" altLang="en-US" b="1" dirty="0" smtClean="0">
                <a:latin typeface="Calibri" pitchFamily="34" charset="0"/>
              </a:rPr>
              <a:t> e </a:t>
            </a:r>
            <a:r>
              <a:rPr lang="en-GB" altLang="en-US" b="1" dirty="0" err="1" smtClean="0">
                <a:latin typeface="Calibri" pitchFamily="34" charset="0"/>
              </a:rPr>
              <a:t>ricalibrare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gli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obiettivi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ponendosi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domande</a:t>
            </a:r>
            <a:r>
              <a:rPr lang="en-GB" altLang="en-US" b="1" dirty="0" smtClean="0">
                <a:latin typeface="Calibri" pitchFamily="34" charset="0"/>
              </a:rPr>
              <a:t> del </a:t>
            </a:r>
            <a:r>
              <a:rPr lang="en-GB" altLang="en-US" b="1" dirty="0" err="1" smtClean="0">
                <a:latin typeface="Calibri" pitchFamily="34" charset="0"/>
              </a:rPr>
              <a:t>tipo</a:t>
            </a:r>
            <a:r>
              <a:rPr lang="en-GB" altLang="en-US" b="1" dirty="0" smtClean="0">
                <a:latin typeface="Calibri" pitchFamily="34" charset="0"/>
              </a:rPr>
              <a:t>: </a:t>
            </a:r>
            <a:r>
              <a:rPr lang="en-GB" altLang="en-US" b="1" dirty="0" err="1" smtClean="0">
                <a:latin typeface="Calibri" pitchFamily="34" charset="0"/>
              </a:rPr>
              <a:t>Perché</a:t>
            </a:r>
            <a:r>
              <a:rPr lang="en-GB" altLang="en-US" b="1" dirty="0" smtClean="0">
                <a:latin typeface="Calibri" pitchFamily="34" charset="0"/>
              </a:rPr>
              <a:t> non </a:t>
            </a:r>
            <a:r>
              <a:rPr lang="en-GB" altLang="en-US" b="1" dirty="0" err="1" smtClean="0">
                <a:latin typeface="Calibri" pitchFamily="34" charset="0"/>
              </a:rPr>
              <a:t>si</a:t>
            </a:r>
            <a:r>
              <a:rPr lang="en-GB" altLang="en-US" b="1" dirty="0" smtClean="0">
                <a:latin typeface="Calibri" pitchFamily="34" charset="0"/>
              </a:rPr>
              <a:t> è </a:t>
            </a:r>
            <a:r>
              <a:rPr lang="en-GB" altLang="en-US" b="1" dirty="0" err="1" smtClean="0">
                <a:latin typeface="Calibri" pitchFamily="34" charset="0"/>
              </a:rPr>
              <a:t>riusciti</a:t>
            </a:r>
            <a:r>
              <a:rPr lang="en-GB" altLang="en-US" b="1" dirty="0" smtClean="0">
                <a:latin typeface="Calibri" pitchFamily="34" charset="0"/>
              </a:rPr>
              <a:t> a </a:t>
            </a:r>
            <a:r>
              <a:rPr lang="en-GB" altLang="en-US" b="1" dirty="0" err="1" smtClean="0">
                <a:latin typeface="Calibri" pitchFamily="34" charset="0"/>
              </a:rPr>
              <a:t>mettere</a:t>
            </a:r>
            <a:r>
              <a:rPr lang="en-GB" altLang="en-US" b="1" dirty="0" smtClean="0">
                <a:latin typeface="Calibri" pitchFamily="34" charset="0"/>
              </a:rPr>
              <a:t> in </a:t>
            </a:r>
            <a:r>
              <a:rPr lang="en-GB" altLang="en-US" b="1" dirty="0" err="1" smtClean="0">
                <a:latin typeface="Calibri" pitchFamily="34" charset="0"/>
              </a:rPr>
              <a:t>pratica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risultati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dell’audit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sull’energia</a:t>
            </a:r>
            <a:r>
              <a:rPr lang="en-GB" altLang="en-US" b="1" dirty="0" smtClean="0">
                <a:latin typeface="Calibri" pitchFamily="34" charset="0"/>
              </a:rPr>
              <a:t>? </a:t>
            </a:r>
            <a:r>
              <a:rPr lang="en-GB" altLang="en-US" b="1" dirty="0" err="1" smtClean="0">
                <a:latin typeface="Calibri" pitchFamily="34" charset="0"/>
              </a:rPr>
              <a:t>Quali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azioni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bisogna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intraprendere</a:t>
            </a:r>
            <a:r>
              <a:rPr lang="en-GB" altLang="en-US" b="1" dirty="0" smtClean="0">
                <a:latin typeface="Calibri" pitchFamily="34" charset="0"/>
              </a:rPr>
              <a:t> per </a:t>
            </a:r>
            <a:r>
              <a:rPr lang="en-GB" altLang="en-US" b="1" dirty="0" err="1" smtClean="0">
                <a:latin typeface="Calibri" pitchFamily="34" charset="0"/>
              </a:rPr>
              <a:t>risparmiare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il</a:t>
            </a:r>
            <a:r>
              <a:rPr lang="en-GB" altLang="en-US" b="1" dirty="0" smtClean="0">
                <a:latin typeface="Calibri" pitchFamily="34" charset="0"/>
              </a:rPr>
              <a:t> 5% di </a:t>
            </a:r>
            <a:r>
              <a:rPr lang="en-GB" altLang="en-US" b="1" dirty="0" err="1" smtClean="0">
                <a:latin typeface="Calibri" pitchFamily="34" charset="0"/>
              </a:rPr>
              <a:t>energia</a:t>
            </a:r>
            <a:r>
              <a:rPr lang="en-GB" altLang="en-US" b="1" dirty="0" smtClean="0">
                <a:latin typeface="Calibri" pitchFamily="34" charset="0"/>
              </a:rPr>
              <a:t>?</a:t>
            </a:r>
            <a:endParaRPr lang="en-GB" altLang="en-US" b="1" dirty="0">
              <a:latin typeface="Calibri" pitchFamily="34" charset="0"/>
            </a:endParaRPr>
          </a:p>
          <a:p>
            <a:pPr eaLnBrk="1" hangingPunct="1">
              <a:lnSpc>
                <a:spcPct val="105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GB" altLang="en-US" b="1" i="1" dirty="0">
              <a:latin typeface="Calibri" pitchFamily="34" charset="0"/>
            </a:endParaRPr>
          </a:p>
          <a:p>
            <a:pPr eaLnBrk="1" hangingPunct="1">
              <a:lnSpc>
                <a:spcPct val="105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GB" altLang="en-US" b="1" u="sng" dirty="0" smtClean="0">
                <a:latin typeface="Calibri" pitchFamily="34" charset="0"/>
              </a:rPr>
              <a:t>Act (</a:t>
            </a:r>
            <a:r>
              <a:rPr lang="en-GB" altLang="en-US" b="1" u="sng" dirty="0" err="1" smtClean="0">
                <a:latin typeface="Calibri" pitchFamily="34" charset="0"/>
              </a:rPr>
              <a:t>Azione</a:t>
            </a:r>
            <a:r>
              <a:rPr lang="en-GB" altLang="en-US" b="1" u="sng" dirty="0" smtClean="0">
                <a:latin typeface="Calibri" pitchFamily="34" charset="0"/>
              </a:rPr>
              <a:t>)</a:t>
            </a:r>
            <a:endParaRPr lang="en-GB" altLang="en-US" b="1" u="sng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en-GB" altLang="en-US" b="1" dirty="0" smtClean="0">
                <a:latin typeface="Calibri" pitchFamily="34" charset="0"/>
              </a:rPr>
              <a:t>In </a:t>
            </a:r>
            <a:r>
              <a:rPr lang="en-GB" altLang="en-US" b="1" dirty="0" err="1" smtClean="0">
                <a:latin typeface="Calibri" pitchFamily="34" charset="0"/>
              </a:rPr>
              <a:t>questa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fase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si</a:t>
            </a:r>
            <a:r>
              <a:rPr lang="en-GB" altLang="en-US" b="1" dirty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cerca</a:t>
            </a:r>
            <a:r>
              <a:rPr lang="en-GB" altLang="en-US" b="1" dirty="0" smtClean="0">
                <a:latin typeface="Calibri" pitchFamily="34" charset="0"/>
              </a:rPr>
              <a:t> di </a:t>
            </a:r>
            <a:r>
              <a:rPr lang="en-GB" altLang="en-US" b="1" dirty="0" err="1" smtClean="0">
                <a:latin typeface="Calibri" pitchFamily="34" charset="0"/>
              </a:rPr>
              <a:t>rimediare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ai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risultati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insufficienti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emersi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dalla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valutazione</a:t>
            </a:r>
            <a:r>
              <a:rPr lang="en-GB" altLang="en-US" b="1" dirty="0" smtClean="0">
                <a:latin typeface="Calibri" pitchFamily="34" charset="0"/>
              </a:rPr>
              <a:t>. </a:t>
            </a:r>
            <a:r>
              <a:rPr lang="en-GB" altLang="en-US" b="1" dirty="0" err="1" smtClean="0">
                <a:latin typeface="Calibri" pitchFamily="34" charset="0"/>
              </a:rPr>
              <a:t>Questo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avviene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tipicamente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attraverso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cambi</a:t>
            </a:r>
            <a:r>
              <a:rPr lang="en-GB" altLang="en-US" b="1" dirty="0" smtClean="0">
                <a:latin typeface="Calibri" pitchFamily="34" charset="0"/>
              </a:rPr>
              <a:t> di </a:t>
            </a:r>
            <a:r>
              <a:rPr lang="en-GB" altLang="en-US" b="1" dirty="0" err="1" smtClean="0">
                <a:latin typeface="Calibri" pitchFamily="34" charset="0"/>
              </a:rPr>
              <a:t>strategia</a:t>
            </a:r>
            <a:r>
              <a:rPr lang="en-GB" altLang="en-US" b="1" dirty="0" smtClean="0">
                <a:latin typeface="Calibri" pitchFamily="34" charset="0"/>
              </a:rPr>
              <a:t> (per </a:t>
            </a:r>
            <a:r>
              <a:rPr lang="en-GB" altLang="en-US" b="1" dirty="0" err="1" smtClean="0">
                <a:latin typeface="Calibri" pitchFamily="34" charset="0"/>
              </a:rPr>
              <a:t>esempio</a:t>
            </a:r>
            <a:r>
              <a:rPr lang="en-GB" altLang="en-US" b="1" dirty="0" smtClean="0">
                <a:latin typeface="Calibri" pitchFamily="34" charset="0"/>
              </a:rPr>
              <a:t>, </a:t>
            </a:r>
            <a:r>
              <a:rPr lang="en-GB" altLang="en-US" b="1" dirty="0" err="1" smtClean="0">
                <a:latin typeface="Calibri" pitchFamily="34" charset="0"/>
              </a:rPr>
              <a:t>chiedere</a:t>
            </a:r>
            <a:r>
              <a:rPr lang="en-GB" altLang="en-US" b="1" dirty="0" smtClean="0">
                <a:latin typeface="Calibri" pitchFamily="34" charset="0"/>
              </a:rPr>
              <a:t> un </a:t>
            </a:r>
            <a:r>
              <a:rPr lang="en-GB" altLang="en-US" b="1" dirty="0" err="1" smtClean="0">
                <a:latin typeface="Calibri" pitchFamily="34" charset="0"/>
              </a:rPr>
              <a:t>finanziamento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statale</a:t>
            </a:r>
            <a:r>
              <a:rPr lang="en-GB" altLang="en-US" b="1" dirty="0" smtClean="0">
                <a:latin typeface="Calibri" pitchFamily="34" charset="0"/>
              </a:rPr>
              <a:t> per </a:t>
            </a:r>
            <a:r>
              <a:rPr lang="en-GB" altLang="en-US" b="1" dirty="0" err="1" smtClean="0">
                <a:latin typeface="Calibri" pitchFamily="34" charset="0"/>
              </a:rPr>
              <a:t>sostituire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tutte</a:t>
            </a:r>
            <a:r>
              <a:rPr lang="en-GB" altLang="en-US" b="1" dirty="0" smtClean="0">
                <a:latin typeface="Calibri" pitchFamily="34" charset="0"/>
              </a:rPr>
              <a:t> le </a:t>
            </a:r>
            <a:r>
              <a:rPr lang="en-GB" altLang="en-US" b="1" dirty="0" err="1" smtClean="0">
                <a:latin typeface="Calibri" pitchFamily="34" charset="0"/>
              </a:rPr>
              <a:t>lempadine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del’ufficio</a:t>
            </a:r>
            <a:r>
              <a:rPr lang="en-GB" altLang="en-US" b="1" dirty="0" smtClean="0">
                <a:latin typeface="Calibri" pitchFamily="34" charset="0"/>
              </a:rPr>
              <a:t>, come </a:t>
            </a:r>
            <a:r>
              <a:rPr lang="en-GB" altLang="en-US" b="1" dirty="0" err="1" smtClean="0">
                <a:latin typeface="Calibri" pitchFamily="34" charset="0"/>
              </a:rPr>
              <a:t>suggerito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dall’audit</a:t>
            </a:r>
            <a:r>
              <a:rPr lang="en-GB" altLang="en-US" b="1" dirty="0" smtClean="0">
                <a:latin typeface="Calibri" pitchFamily="34" charset="0"/>
              </a:rPr>
              <a:t>).</a:t>
            </a:r>
            <a:endParaRPr lang="en-GB" altLang="en-US" b="1" dirty="0">
              <a:latin typeface="Calibri" pitchFamily="34" charset="0"/>
            </a:endParaRPr>
          </a:p>
          <a:p>
            <a:pPr algn="r" eaLnBrk="1" hangingPunct="1">
              <a:lnSpc>
                <a:spcPct val="115000"/>
              </a:lnSpc>
              <a:buClr>
                <a:srgbClr val="99FF33"/>
              </a:buClr>
            </a:pPr>
            <a:r>
              <a:rPr lang="en-US" altLang="en-US" sz="1200" dirty="0">
                <a:latin typeface="Calibri" pitchFamily="34" charset="0"/>
              </a:rPr>
              <a:t>http://www.sustainability4success.com/plan-do-check-act.html</a:t>
            </a:r>
            <a:endParaRPr lang="en-GB" altLang="en-US" sz="1200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endParaRPr lang="en-GB" altLang="en-US" b="1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endParaRPr lang="en-GB" altLang="en-US" b="1" dirty="0">
              <a:latin typeface="Calibri" pitchFamily="34" charset="0"/>
            </a:endParaRPr>
          </a:p>
        </p:txBody>
      </p:sp>
      <p:pic>
        <p:nvPicPr>
          <p:cNvPr id="19463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hteck 2"/>
          <p:cNvSpPr>
            <a:spLocks noChangeArrowheads="1"/>
          </p:cNvSpPr>
          <p:nvPr/>
        </p:nvSpPr>
        <p:spPr bwMode="auto">
          <a:xfrm>
            <a:off x="0" y="0"/>
            <a:ext cx="28857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 smtClean="0">
                <a:latin typeface="Calibri" pitchFamily="34" charset="0"/>
              </a:rPr>
              <a:t>RIFERIMENTI ONLINE</a:t>
            </a:r>
            <a:endParaRPr lang="en-GB" altLang="en-US" sz="2400" b="1" dirty="0">
              <a:latin typeface="Calibri" pitchFamily="34" charset="0"/>
            </a:endParaRPr>
          </a:p>
        </p:txBody>
      </p:sp>
      <p:pic>
        <p:nvPicPr>
          <p:cNvPr id="20483" name="Θέση εικόνας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323850" y="765175"/>
            <a:ext cx="8208963" cy="289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14000"/>
              </a:lnSpc>
              <a:buClr>
                <a:srgbClr val="66FF33"/>
              </a:buClr>
              <a:defRPr/>
            </a:pPr>
            <a:r>
              <a:rPr lang="en-GB" sz="1600" b="1" dirty="0">
                <a:latin typeface="Calibri" pitchFamily="34" charset="0"/>
              </a:rPr>
              <a:t>5. </a:t>
            </a:r>
            <a:r>
              <a:rPr lang="en-GB" sz="1600" b="1" dirty="0" smtClean="0">
                <a:latin typeface="Calibri" pitchFamily="34" charset="0"/>
              </a:rPr>
              <a:t>Piano di marketing </a:t>
            </a:r>
            <a:r>
              <a:rPr lang="en-GB" sz="1600" b="1" dirty="0" err="1" smtClean="0">
                <a:latin typeface="Calibri" pitchFamily="34" charset="0"/>
              </a:rPr>
              <a:t>verde</a:t>
            </a:r>
            <a:endParaRPr lang="en-GB" sz="1600" b="1" dirty="0">
              <a:latin typeface="Calibri" pitchFamily="34" charset="0"/>
            </a:endParaRPr>
          </a:p>
          <a:p>
            <a:pPr marL="285750" indent="-285750" eaLnBrk="1" hangingPunct="1">
              <a:lnSpc>
                <a:spcPct val="114000"/>
              </a:lnSpc>
              <a:buClr>
                <a:srgbClr val="66FF33"/>
              </a:buClr>
              <a:buFont typeface="Wingdings" pitchFamily="2" charset="2"/>
              <a:buChar char="§"/>
              <a:defRPr/>
            </a:pPr>
            <a:r>
              <a:rPr lang="de-AT" sz="1600" b="1" dirty="0">
                <a:latin typeface="Calibri" pitchFamily="34" charset="0"/>
                <a:hlinkClick r:id="rId5"/>
              </a:rPr>
              <a:t>http://2012books.lardbucket.org/books/sustainable-business-cases/s10- sustainable-business-marketing.html</a:t>
            </a:r>
            <a:r>
              <a:rPr lang="de-AT" sz="1600" b="1" dirty="0">
                <a:latin typeface="Calibri" pitchFamily="34" charset="0"/>
              </a:rPr>
              <a:t> </a:t>
            </a:r>
            <a:r>
              <a:rPr lang="en-US" sz="1600" b="1" dirty="0">
                <a:latin typeface="Calibri" pitchFamily="34" charset="0"/>
              </a:rPr>
              <a:t>[</a:t>
            </a:r>
            <a:r>
              <a:rPr lang="de-AT" sz="1600" b="1" dirty="0">
                <a:latin typeface="Calibri" pitchFamily="34" charset="0"/>
              </a:rPr>
              <a:t>09.06.2015]</a:t>
            </a:r>
          </a:p>
          <a:p>
            <a:pPr eaLnBrk="1" hangingPunct="1">
              <a:lnSpc>
                <a:spcPct val="114000"/>
              </a:lnSpc>
              <a:buClr>
                <a:srgbClr val="66FF33"/>
              </a:buClr>
              <a:defRPr/>
            </a:pPr>
            <a:endParaRPr lang="en-GB" sz="1600" b="1" dirty="0">
              <a:latin typeface="Calibri" pitchFamily="34" charset="0"/>
            </a:endParaRPr>
          </a:p>
          <a:p>
            <a:pPr eaLnBrk="1" hangingPunct="1">
              <a:lnSpc>
                <a:spcPct val="114000"/>
              </a:lnSpc>
              <a:buClr>
                <a:srgbClr val="66FF33"/>
              </a:buClr>
              <a:defRPr/>
            </a:pPr>
            <a:r>
              <a:rPr lang="en-GB" sz="1600" b="1" dirty="0" smtClean="0">
                <a:latin typeface="Calibri" pitchFamily="34" charset="0"/>
              </a:rPr>
              <a:t>6. </a:t>
            </a:r>
            <a:r>
              <a:rPr lang="it-IT" sz="1600" b="1" dirty="0">
                <a:latin typeface="Calibri" pitchFamily="34" charset="0"/>
              </a:rPr>
              <a:t>E</a:t>
            </a:r>
            <a:r>
              <a:rPr lang="it-IT" sz="1600" b="1" dirty="0" smtClean="0">
                <a:latin typeface="Calibri" pitchFamily="34" charset="0"/>
              </a:rPr>
              <a:t>ssere in regola con le leggi per l’avvio della vostra azienda</a:t>
            </a:r>
          </a:p>
          <a:p>
            <a:pPr marL="285750" indent="-285750" eaLnBrk="1" hangingPunct="1">
              <a:lnSpc>
                <a:spcPct val="114000"/>
              </a:lnSpc>
              <a:buClr>
                <a:srgbClr val="66FF33"/>
              </a:buClr>
              <a:buFont typeface="Wingdings" pitchFamily="2" charset="2"/>
              <a:buChar char="§"/>
              <a:defRPr/>
            </a:pPr>
            <a:r>
              <a:rPr lang="en-US" sz="1600" b="1" u="sng" dirty="0" smtClean="0">
                <a:solidFill>
                  <a:srgbClr val="66FF33"/>
                </a:solidFill>
                <a:latin typeface="Calibri" pitchFamily="34" charset="0"/>
              </a:rPr>
              <a:t>http</a:t>
            </a:r>
            <a:r>
              <a:rPr lang="en-US" sz="1600" b="1" u="sng" dirty="0">
                <a:solidFill>
                  <a:srgbClr val="66FF33"/>
                </a:solidFill>
                <a:latin typeface="Calibri" pitchFamily="34" charset="0"/>
              </a:rPr>
              <a:t>://www.sustainability4success.com/plan-do-check-act.html</a:t>
            </a:r>
            <a:r>
              <a:rPr lang="en-US" sz="1600" b="1" dirty="0">
                <a:latin typeface="Calibri" pitchFamily="34" charset="0"/>
              </a:rPr>
              <a:t> [08.06.2015]</a:t>
            </a:r>
          </a:p>
          <a:p>
            <a:pPr eaLnBrk="1" hangingPunct="1">
              <a:lnSpc>
                <a:spcPct val="114000"/>
              </a:lnSpc>
              <a:buClr>
                <a:srgbClr val="66FF33"/>
              </a:buClr>
              <a:defRPr/>
            </a:pPr>
            <a:endParaRPr lang="en-GB" sz="1600" b="1" dirty="0">
              <a:latin typeface="Calibri" pitchFamily="34" charset="0"/>
            </a:endParaRPr>
          </a:p>
          <a:p>
            <a:pPr eaLnBrk="1" hangingPunct="1">
              <a:lnSpc>
                <a:spcPct val="114000"/>
              </a:lnSpc>
              <a:buClr>
                <a:srgbClr val="66FF33"/>
              </a:buClr>
              <a:defRPr/>
            </a:pPr>
            <a:r>
              <a:rPr lang="en-GB" sz="1600" b="1" dirty="0" smtClean="0">
                <a:latin typeface="Calibri" pitchFamily="34" charset="0"/>
              </a:rPr>
              <a:t>7. </a:t>
            </a:r>
            <a:r>
              <a:rPr lang="it-IT" sz="1600" b="1" dirty="0">
                <a:latin typeface="Calibri" pitchFamily="34" charset="0"/>
              </a:rPr>
              <a:t>A</a:t>
            </a:r>
            <a:r>
              <a:rPr lang="it-IT" sz="1600" b="1" dirty="0" smtClean="0">
                <a:latin typeface="Calibri" pitchFamily="34" charset="0"/>
              </a:rPr>
              <a:t>vviare un’impresa verde – Il ciclo </a:t>
            </a:r>
            <a:r>
              <a:rPr lang="it-IT" sz="1600" b="1" dirty="0" err="1" smtClean="0">
                <a:latin typeface="Calibri" pitchFamily="34" charset="0"/>
              </a:rPr>
              <a:t>pdca</a:t>
            </a:r>
            <a:r>
              <a:rPr lang="it-IT" sz="1600" b="1" dirty="0" smtClean="0">
                <a:latin typeface="Calibri" pitchFamily="34" charset="0"/>
              </a:rPr>
              <a:t> e il controllo </a:t>
            </a:r>
            <a:r>
              <a:rPr lang="it-IT" sz="1600" b="1" dirty="0" err="1" smtClean="0">
                <a:latin typeface="Calibri" pitchFamily="34" charset="0"/>
              </a:rPr>
              <a:t>qualita’</a:t>
            </a:r>
            <a:endParaRPr lang="it-IT" sz="1600" b="1" dirty="0" smtClean="0">
              <a:latin typeface="Calibri" pitchFamily="34" charset="0"/>
            </a:endParaRPr>
          </a:p>
          <a:p>
            <a:pPr marL="285750" indent="-285750" eaLnBrk="1" hangingPunct="1">
              <a:lnSpc>
                <a:spcPct val="114000"/>
              </a:lnSpc>
              <a:buClr>
                <a:srgbClr val="66FF33"/>
              </a:buClr>
              <a:buFont typeface="Wingdings" pitchFamily="2" charset="2"/>
              <a:buChar char="§"/>
              <a:defRPr/>
            </a:pPr>
            <a:r>
              <a:rPr lang="en-US" sz="1600" b="1" u="sng" dirty="0" smtClean="0">
                <a:solidFill>
                  <a:srgbClr val="66FF33"/>
                </a:solidFill>
                <a:latin typeface="Calibri" pitchFamily="34" charset="0"/>
              </a:rPr>
              <a:t>http</a:t>
            </a:r>
            <a:r>
              <a:rPr lang="en-US" sz="1600" b="1" u="sng" dirty="0">
                <a:solidFill>
                  <a:srgbClr val="66FF33"/>
                </a:solidFill>
                <a:latin typeface="Calibri" pitchFamily="34" charset="0"/>
              </a:rPr>
              <a:t>://www.sustainability4success.com/plan-do-check-act.html</a:t>
            </a:r>
            <a:r>
              <a:rPr lang="en-US" sz="1600" b="1" dirty="0">
                <a:latin typeface="Calibri" pitchFamily="34" charset="0"/>
              </a:rPr>
              <a:t> [08.06.2015]</a:t>
            </a:r>
          </a:p>
          <a:p>
            <a:pPr>
              <a:defRPr/>
            </a:pP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Θέση εικόνα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Θέση εικόνας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6372225" y="6308725"/>
            <a:ext cx="1150938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3924300" y="4076700"/>
            <a:ext cx="3743325" cy="50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AT" sz="2700" b="1" dirty="0" smtClean="0">
                <a:latin typeface="+mj-lt"/>
                <a:cs typeface="Arial" panose="020B0604020202020204" pitchFamily="34" charset="0"/>
              </a:rPr>
              <a:t>Grazie!</a:t>
            </a:r>
            <a:endParaRPr lang="en-GB" sz="2700" b="1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1509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169025"/>
            <a:ext cx="7239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0" y="0"/>
            <a:ext cx="7993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 smtClean="0">
                <a:latin typeface="Calibri" pitchFamily="34" charset="0"/>
              </a:rPr>
              <a:t>OIETTIVI</a:t>
            </a:r>
            <a:endParaRPr lang="en-GB" altLang="en-US" sz="2400" b="1" dirty="0">
              <a:latin typeface="Calibri" pitchFamily="34" charset="0"/>
            </a:endParaRPr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395288" y="620713"/>
            <a:ext cx="8353425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200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GB" altLang="en-US" b="1" dirty="0" err="1" smtClean="0">
                <a:latin typeface="Calibri" pitchFamily="34" charset="0"/>
              </a:rPr>
              <a:t>Introduzione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ai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principi</a:t>
            </a:r>
            <a:r>
              <a:rPr lang="en-GB" altLang="en-US" b="1" dirty="0" smtClean="0">
                <a:latin typeface="Calibri" pitchFamily="34" charset="0"/>
              </a:rPr>
              <a:t> di base del marketing </a:t>
            </a:r>
            <a:r>
              <a:rPr lang="en-GB" altLang="en-US" b="1" dirty="0" err="1" smtClean="0">
                <a:latin typeface="Calibri" pitchFamily="34" charset="0"/>
              </a:rPr>
              <a:t>verde</a:t>
            </a:r>
            <a:endParaRPr lang="en-GB" altLang="en-US" b="1" dirty="0">
              <a:latin typeface="Calibri" pitchFamily="34" charset="0"/>
            </a:endParaRPr>
          </a:p>
          <a:p>
            <a:pPr eaLnBrk="1" hangingPunct="1">
              <a:lnSpc>
                <a:spcPct val="200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GB" altLang="en-US" b="1" dirty="0" err="1" smtClean="0">
                <a:latin typeface="Calibri" pitchFamily="34" charset="0"/>
              </a:rPr>
              <a:t>Essere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capaci</a:t>
            </a:r>
            <a:r>
              <a:rPr lang="en-GB" altLang="en-US" b="1" dirty="0" smtClean="0">
                <a:latin typeface="Calibri" pitchFamily="34" charset="0"/>
              </a:rPr>
              <a:t> di </a:t>
            </a:r>
            <a:r>
              <a:rPr lang="en-GB" altLang="en-US" b="1" dirty="0" err="1" smtClean="0">
                <a:latin typeface="Calibri" pitchFamily="34" charset="0"/>
              </a:rPr>
              <a:t>progettare</a:t>
            </a:r>
            <a:r>
              <a:rPr lang="en-GB" altLang="en-US" b="1" dirty="0" smtClean="0">
                <a:latin typeface="Calibri" pitchFamily="34" charset="0"/>
              </a:rPr>
              <a:t> un piano di marketing per la </a:t>
            </a:r>
            <a:r>
              <a:rPr lang="en-GB" altLang="en-US" b="1" dirty="0" err="1" smtClean="0">
                <a:latin typeface="Calibri" pitchFamily="34" charset="0"/>
              </a:rPr>
              <a:t>vostra</a:t>
            </a:r>
            <a:r>
              <a:rPr lang="en-GB" altLang="en-US" b="1" dirty="0" smtClean="0">
                <a:latin typeface="Calibri" pitchFamily="34" charset="0"/>
              </a:rPr>
              <a:t> idea di impresa </a:t>
            </a:r>
            <a:r>
              <a:rPr lang="en-GB" altLang="en-US" b="1" dirty="0" err="1" smtClean="0">
                <a:latin typeface="Calibri" pitchFamily="34" charset="0"/>
              </a:rPr>
              <a:t>verde</a:t>
            </a:r>
            <a:endParaRPr lang="en-GB" altLang="en-US" b="1" dirty="0">
              <a:latin typeface="Calibri" pitchFamily="34" charset="0"/>
            </a:endParaRPr>
          </a:p>
          <a:p>
            <a:pPr eaLnBrk="1" hangingPunct="1">
              <a:lnSpc>
                <a:spcPct val="200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GB" altLang="en-US" b="1" dirty="0" err="1" smtClean="0">
                <a:latin typeface="Calibri" pitchFamily="34" charset="0"/>
              </a:rPr>
              <a:t>Conoscere</a:t>
            </a:r>
            <a:r>
              <a:rPr lang="en-GB" altLang="en-US" b="1" dirty="0" smtClean="0">
                <a:latin typeface="Calibri" pitchFamily="34" charset="0"/>
              </a:rPr>
              <a:t> le </a:t>
            </a:r>
            <a:r>
              <a:rPr lang="en-GB" altLang="en-US" b="1" dirty="0" err="1" smtClean="0">
                <a:latin typeface="Calibri" pitchFamily="34" charset="0"/>
              </a:rPr>
              <a:t>regole</a:t>
            </a:r>
            <a:r>
              <a:rPr lang="en-GB" altLang="en-US" b="1" dirty="0" smtClean="0">
                <a:latin typeface="Calibri" pitchFamily="34" charset="0"/>
              </a:rPr>
              <a:t> e le </a:t>
            </a:r>
            <a:r>
              <a:rPr lang="en-GB" altLang="en-US" b="1" dirty="0" err="1" smtClean="0">
                <a:latin typeface="Calibri" pitchFamily="34" charset="0"/>
              </a:rPr>
              <a:t>leggi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connesse</a:t>
            </a:r>
            <a:r>
              <a:rPr lang="en-GB" altLang="en-US" b="1" dirty="0" smtClean="0">
                <a:latin typeface="Calibri" pitchFamily="34" charset="0"/>
              </a:rPr>
              <a:t> con </a:t>
            </a:r>
            <a:r>
              <a:rPr lang="en-GB" altLang="en-US" b="1" dirty="0" err="1" smtClean="0">
                <a:latin typeface="Calibri" pitchFamily="34" charset="0"/>
              </a:rPr>
              <a:t>l’avvio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della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vostra</a:t>
            </a:r>
            <a:r>
              <a:rPr lang="en-GB" altLang="en-US" b="1" dirty="0" smtClean="0">
                <a:latin typeface="Calibri" pitchFamily="34" charset="0"/>
              </a:rPr>
              <a:t> impresa </a:t>
            </a:r>
            <a:r>
              <a:rPr lang="en-GB" altLang="en-US" b="1" dirty="0" err="1" smtClean="0">
                <a:latin typeface="Calibri" pitchFamily="34" charset="0"/>
              </a:rPr>
              <a:t>verde</a:t>
            </a:r>
            <a:endParaRPr lang="en-GB" altLang="en-US" b="1" dirty="0">
              <a:latin typeface="Calibri" pitchFamily="34" charset="0"/>
            </a:endParaRPr>
          </a:p>
          <a:p>
            <a:pPr eaLnBrk="1" hangingPunct="1">
              <a:lnSpc>
                <a:spcPct val="200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GB" altLang="en-US" b="1" dirty="0" err="1" smtClean="0">
                <a:latin typeface="Calibri" pitchFamily="34" charset="0"/>
              </a:rPr>
              <a:t>Essere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capaci</a:t>
            </a:r>
            <a:r>
              <a:rPr lang="en-GB" altLang="en-US" b="1" dirty="0" smtClean="0">
                <a:latin typeface="Calibri" pitchFamily="34" charset="0"/>
              </a:rPr>
              <a:t> di </a:t>
            </a:r>
            <a:r>
              <a:rPr lang="en-GB" altLang="en-US" b="1" dirty="0" err="1" smtClean="0">
                <a:latin typeface="Calibri" pitchFamily="34" charset="0"/>
              </a:rPr>
              <a:t>progettare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strumenti</a:t>
            </a:r>
            <a:r>
              <a:rPr lang="en-GB" altLang="en-US" b="1" dirty="0" smtClean="0">
                <a:latin typeface="Calibri" pitchFamily="34" charset="0"/>
              </a:rPr>
              <a:t> per </a:t>
            </a:r>
            <a:r>
              <a:rPr lang="en-GB" altLang="en-US" b="1" dirty="0" err="1" smtClean="0">
                <a:latin typeface="Calibri" pitchFamily="34" charset="0"/>
              </a:rPr>
              <a:t>il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controllo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della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qualità</a:t>
            </a:r>
            <a:r>
              <a:rPr lang="en-GB" altLang="en-US" b="1" dirty="0" smtClean="0">
                <a:latin typeface="Calibri" pitchFamily="34" charset="0"/>
              </a:rPr>
              <a:t> per la </a:t>
            </a:r>
            <a:r>
              <a:rPr lang="en-GB" altLang="en-US" b="1" dirty="0" err="1" smtClean="0">
                <a:latin typeface="Calibri" pitchFamily="34" charset="0"/>
              </a:rPr>
              <a:t>vostra</a:t>
            </a:r>
            <a:r>
              <a:rPr lang="en-GB" altLang="en-US" b="1" dirty="0" smtClean="0">
                <a:latin typeface="Calibri" pitchFamily="34" charset="0"/>
              </a:rPr>
              <a:t> impresa </a:t>
            </a:r>
            <a:r>
              <a:rPr lang="en-GB" altLang="en-US" b="1" dirty="0" err="1" smtClean="0">
                <a:latin typeface="Calibri" pitchFamily="34" charset="0"/>
              </a:rPr>
              <a:t>verde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endParaRPr lang="en-GB" altLang="en-US" b="1" dirty="0">
              <a:latin typeface="Calibri" pitchFamily="34" charset="0"/>
            </a:endParaRPr>
          </a:p>
        </p:txBody>
      </p:sp>
      <p:pic>
        <p:nvPicPr>
          <p:cNvPr id="7172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0" y="11113"/>
            <a:ext cx="7993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 smtClean="0">
                <a:latin typeface="Calibri" pitchFamily="34" charset="0"/>
              </a:rPr>
              <a:t>INDICE</a:t>
            </a:r>
            <a:endParaRPr lang="en-GB" altLang="en-US" sz="2400" b="1" dirty="0">
              <a:latin typeface="Calibri" pitchFamily="34" charset="0"/>
            </a:endParaRPr>
          </a:p>
        </p:txBody>
      </p:sp>
      <p:pic>
        <p:nvPicPr>
          <p:cNvPr id="8195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68313" y="468313"/>
            <a:ext cx="8229600" cy="6985000"/>
          </a:xfrm>
        </p:spPr>
        <p:txBody>
          <a:bodyPr/>
          <a:lstStyle/>
          <a:p>
            <a:pPr eaLnBrk="1" hangingPunct="1">
              <a:lnSpc>
                <a:spcPct val="200000"/>
              </a:lnSpc>
              <a:spcBef>
                <a:spcPct val="0"/>
              </a:spcBef>
              <a:buClr>
                <a:srgbClr val="66FF33"/>
              </a:buClr>
              <a:buSzTx/>
              <a:buFont typeface="+mj-lt"/>
              <a:buAutoNum type="arabicPeriod" startAt="5"/>
              <a:defRPr/>
            </a:pPr>
            <a:r>
              <a:rPr lang="en-GB" sz="1800" b="1" dirty="0" smtClean="0">
                <a:effectLst/>
                <a:latin typeface="Calibri" pitchFamily="34" charset="0"/>
              </a:rPr>
              <a:t>Piano di marketing </a:t>
            </a:r>
            <a:r>
              <a:rPr lang="en-GB" sz="1800" b="1" dirty="0" err="1" smtClean="0">
                <a:effectLst/>
                <a:latin typeface="Calibri" pitchFamily="34" charset="0"/>
              </a:rPr>
              <a:t>verde</a:t>
            </a:r>
            <a:endParaRPr lang="en-GB" sz="1800" b="1" dirty="0" smtClean="0">
              <a:effectLst/>
              <a:latin typeface="Calibri" pitchFamily="34" charset="0"/>
            </a:endParaRP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Clr>
                <a:srgbClr val="66FF33"/>
              </a:buClr>
              <a:buSzTx/>
              <a:buFont typeface="+mj-lt"/>
              <a:buAutoNum type="arabicPeriod" startAt="5"/>
              <a:defRPr/>
            </a:pPr>
            <a:r>
              <a:rPr lang="en-GB" sz="1800" b="1" dirty="0" err="1" smtClean="0">
                <a:effectLst/>
                <a:latin typeface="Calibri" pitchFamily="34" charset="0"/>
              </a:rPr>
              <a:t>Essere</a:t>
            </a:r>
            <a:r>
              <a:rPr lang="en-GB" sz="1800" b="1" dirty="0" smtClean="0">
                <a:effectLst/>
                <a:latin typeface="Calibri" pitchFamily="34" charset="0"/>
              </a:rPr>
              <a:t> in </a:t>
            </a:r>
            <a:r>
              <a:rPr lang="en-GB" sz="1800" b="1" dirty="0" err="1" smtClean="0">
                <a:effectLst/>
                <a:latin typeface="Calibri" pitchFamily="34" charset="0"/>
              </a:rPr>
              <a:t>regola</a:t>
            </a:r>
            <a:r>
              <a:rPr lang="en-GB" sz="1800" b="1" dirty="0" smtClean="0">
                <a:effectLst/>
                <a:latin typeface="Calibri" pitchFamily="34" charset="0"/>
              </a:rPr>
              <a:t> con le </a:t>
            </a:r>
            <a:r>
              <a:rPr lang="en-GB" sz="1800" b="1" dirty="0" err="1" smtClean="0">
                <a:effectLst/>
                <a:latin typeface="Calibri" pitchFamily="34" charset="0"/>
              </a:rPr>
              <a:t>leggi</a:t>
            </a:r>
            <a:r>
              <a:rPr lang="en-GB" sz="1800" b="1" dirty="0" smtClean="0">
                <a:effectLst/>
                <a:latin typeface="Calibri" pitchFamily="34" charset="0"/>
              </a:rPr>
              <a:t> per </a:t>
            </a:r>
            <a:r>
              <a:rPr lang="en-GB" sz="1800" b="1" dirty="0" err="1" smtClean="0">
                <a:effectLst/>
                <a:latin typeface="Calibri" pitchFamily="34" charset="0"/>
              </a:rPr>
              <a:t>l’avvio</a:t>
            </a: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della</a:t>
            </a: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vostra</a:t>
            </a: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azienda</a:t>
            </a:r>
            <a:endParaRPr lang="en-GB" sz="1800" b="1" dirty="0" smtClean="0">
              <a:effectLst/>
              <a:latin typeface="Calibri" pitchFamily="34" charset="0"/>
            </a:endParaRP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Clr>
                <a:srgbClr val="66FF33"/>
              </a:buClr>
              <a:buSzTx/>
              <a:buFont typeface="+mj-lt"/>
              <a:buAutoNum type="arabicPeriod" startAt="5"/>
              <a:defRPr/>
            </a:pPr>
            <a:r>
              <a:rPr lang="en-GB" sz="1800" b="1" dirty="0" err="1" smtClean="0">
                <a:effectLst/>
                <a:latin typeface="Calibri" pitchFamily="34" charset="0"/>
              </a:rPr>
              <a:t>Avviare</a:t>
            </a: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un’azienda</a:t>
            </a: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verde</a:t>
            </a:r>
            <a:r>
              <a:rPr lang="en-GB" sz="1800" b="1" dirty="0" smtClean="0">
                <a:effectLst/>
                <a:latin typeface="Calibri" pitchFamily="34" charset="0"/>
              </a:rPr>
              <a:t> – </a:t>
            </a:r>
            <a:r>
              <a:rPr lang="en-GB" sz="1800" b="1" dirty="0" err="1" smtClean="0">
                <a:effectLst/>
                <a:latin typeface="Calibri" pitchFamily="34" charset="0"/>
              </a:rPr>
              <a:t>il</a:t>
            </a:r>
            <a:r>
              <a:rPr lang="en-GB" sz="1800" b="1" dirty="0" smtClean="0">
                <a:effectLst/>
                <a:latin typeface="Calibri" pitchFamily="34" charset="0"/>
              </a:rPr>
              <a:t> business plan</a:t>
            </a:r>
            <a:endParaRPr lang="en-GB" sz="1800" b="1" dirty="0" smtClean="0">
              <a:effectLst/>
              <a:latin typeface="Calibri" pitchFamily="34" charset="0"/>
            </a:endParaRPr>
          </a:p>
          <a:p>
            <a:pPr marL="0" indent="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sz="1800" b="1" dirty="0" smtClean="0">
              <a:effectLst/>
              <a:latin typeface="Calibri" pitchFamily="34" charset="0"/>
            </a:endParaRPr>
          </a:p>
          <a:p>
            <a:pPr marL="0" indent="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GB" sz="1800" b="1" dirty="0" err="1" smtClean="0">
                <a:effectLst/>
                <a:latin typeface="Calibri" pitchFamily="34" charset="0"/>
              </a:rPr>
              <a:t>Riferimenti</a:t>
            </a:r>
            <a:r>
              <a:rPr lang="en-GB" sz="1800" b="1" dirty="0" smtClean="0">
                <a:effectLst/>
                <a:latin typeface="Calibri" pitchFamily="34" charset="0"/>
              </a:rPr>
              <a:t> online</a:t>
            </a:r>
            <a:endParaRPr lang="en-GB" sz="1800" b="1" dirty="0" smtClean="0">
              <a:effectLst/>
              <a:latin typeface="Calibri" pitchFamily="34" charset="0"/>
            </a:endParaRPr>
          </a:p>
        </p:txBody>
      </p:sp>
      <p:pic>
        <p:nvPicPr>
          <p:cNvPr id="8198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-1587" y="15875"/>
            <a:ext cx="8353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>
                <a:latin typeface="Calibri" pitchFamily="34" charset="0"/>
              </a:rPr>
              <a:t>5. </a:t>
            </a:r>
            <a:r>
              <a:rPr lang="en-GB" altLang="en-US" sz="2400" b="1" dirty="0" smtClean="0">
                <a:latin typeface="Calibri" pitchFamily="34" charset="0"/>
              </a:rPr>
              <a:t>PIANO DI MARKETING VERDE</a:t>
            </a:r>
            <a:endParaRPr lang="en-GB" altLang="en-US" sz="2400" b="1" dirty="0">
              <a:latin typeface="Calibri" pitchFamily="34" charset="0"/>
            </a:endParaRPr>
          </a:p>
        </p:txBody>
      </p:sp>
      <p:sp>
        <p:nvSpPr>
          <p:cNvPr id="117763" name="TextBox 4"/>
          <p:cNvSpPr txBox="1">
            <a:spLocks noChangeArrowheads="1"/>
          </p:cNvSpPr>
          <p:nvPr/>
        </p:nvSpPr>
        <p:spPr bwMode="auto">
          <a:xfrm>
            <a:off x="179388" y="836613"/>
            <a:ext cx="7704137" cy="4757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115000"/>
              </a:lnSpc>
              <a:buFont typeface="Arial" charset="0"/>
              <a:buNone/>
            </a:pPr>
            <a:r>
              <a:rPr lang="en-GB" altLang="it-IT" b="1" u="sng" dirty="0">
                <a:latin typeface="Calibri" pitchFamily="34" charset="0"/>
              </a:rPr>
              <a:t>      </a:t>
            </a:r>
            <a:r>
              <a:rPr lang="en-GB" altLang="it-IT" b="1" u="sng" dirty="0" smtClean="0">
                <a:latin typeface="Calibri" pitchFamily="34" charset="0"/>
              </a:rPr>
              <a:t>Piano di marketing</a:t>
            </a:r>
            <a:endParaRPr lang="en-GB" altLang="it-IT" b="1" u="sng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buFont typeface="Arial" charset="0"/>
              <a:buNone/>
            </a:pPr>
            <a:r>
              <a:rPr lang="en-GB" altLang="it-IT" b="1" dirty="0">
                <a:latin typeface="Calibri" pitchFamily="34" charset="0"/>
              </a:rPr>
              <a:t>      </a:t>
            </a:r>
            <a:r>
              <a:rPr lang="it-IT" altLang="it-IT" b="1" dirty="0" smtClean="0">
                <a:latin typeface="Calibri" pitchFamily="34" charset="0"/>
              </a:rPr>
              <a:t>Come discusso nella pubblicazione </a:t>
            </a:r>
            <a:r>
              <a:rPr lang="it-IT" altLang="it-IT" b="1" i="1" dirty="0" err="1" smtClean="0">
                <a:latin typeface="Calibri" pitchFamily="34" charset="0"/>
              </a:rPr>
              <a:t>Sustainable</a:t>
            </a:r>
            <a:r>
              <a:rPr lang="it-IT" altLang="it-IT" b="1" i="1" dirty="0" smtClean="0">
                <a:latin typeface="Calibri" pitchFamily="34" charset="0"/>
              </a:rPr>
              <a:t> Business Cases</a:t>
            </a:r>
            <a:r>
              <a:rPr lang="it-IT" altLang="it-IT" b="1" dirty="0" smtClean="0">
                <a:latin typeface="Calibri" pitchFamily="34" charset="0"/>
              </a:rPr>
              <a:t> (2012), «un piano di marketing nasce dalla </a:t>
            </a:r>
            <a:r>
              <a:rPr lang="it-IT" altLang="it-IT" b="1" i="1" dirty="0" err="1" smtClean="0">
                <a:latin typeface="Calibri" pitchFamily="34" charset="0"/>
              </a:rPr>
              <a:t>vision</a:t>
            </a:r>
            <a:r>
              <a:rPr lang="it-IT" altLang="it-IT" b="1" dirty="0" smtClean="0">
                <a:latin typeface="Calibri" pitchFamily="34" charset="0"/>
              </a:rPr>
              <a:t> dell’azienda e integra gli obiettivi globali dell’azienda e gli obiettivi di marketing (quali sono i risultati che si vogliono raggiungere) e le strategie (qual è la strada da seguire per la loro realizzazione) in un piano coerente, in genere su base annua. Il piano di marketing verde si concentra sul </a:t>
            </a:r>
            <a:r>
              <a:rPr lang="it-IT" altLang="it-IT" b="1" i="1" dirty="0" smtClean="0">
                <a:latin typeface="Calibri" pitchFamily="34" charset="0"/>
              </a:rPr>
              <a:t>marketing mix</a:t>
            </a:r>
            <a:r>
              <a:rPr lang="it-IT" altLang="it-IT" b="1" dirty="0" smtClean="0">
                <a:latin typeface="Calibri" pitchFamily="34" charset="0"/>
              </a:rPr>
              <a:t> ideale per raggiungere il massimo potenziale di profitto nel rispetto dei principi di sostenibilità.» </a:t>
            </a:r>
          </a:p>
          <a:p>
            <a:pPr algn="r" eaLnBrk="1" hangingPunct="1">
              <a:lnSpc>
                <a:spcPct val="115000"/>
              </a:lnSpc>
              <a:buFont typeface="Arial" charset="0"/>
              <a:buNone/>
            </a:pPr>
            <a:r>
              <a:rPr lang="en-GB" altLang="it-IT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Devine et al. 2012, http://2012books.lardbucket.org/books/sustainable-business-cases/s10</a:t>
            </a:r>
          </a:p>
          <a:p>
            <a:pPr algn="r">
              <a:lnSpc>
                <a:spcPct val="114000"/>
              </a:lnSpc>
            </a:pPr>
            <a:r>
              <a:rPr lang="en-GB" altLang="it-IT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sustainable-business </a:t>
            </a:r>
            <a:r>
              <a:rPr lang="en-GB" altLang="it-IT" sz="1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marketing.html</a:t>
            </a:r>
          </a:p>
          <a:p>
            <a:pPr algn="r">
              <a:lnSpc>
                <a:spcPct val="114000"/>
              </a:lnSpc>
            </a:pPr>
            <a:endParaRPr lang="en-GB" altLang="it-IT" b="1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en-GB" altLang="it-IT" b="1" dirty="0">
                <a:latin typeface="Calibri" pitchFamily="34" charset="0"/>
              </a:rPr>
              <a:t>      </a:t>
            </a:r>
            <a:r>
              <a:rPr lang="it-IT" altLang="it-IT" b="1" dirty="0" smtClean="0">
                <a:latin typeface="Calibri" pitchFamily="34" charset="0"/>
              </a:rPr>
              <a:t>Per una corretta applicazione di strategie di marketing si possono seguire le  4 P del marketing convenzionale e le si può applicare nelle diverse aree di una impresa, al fine di mostrare responsabilità e sostenibilità.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endParaRPr lang="en-GB" altLang="it-IT" b="1" dirty="0">
              <a:latin typeface="Calibri" pitchFamily="34" charset="0"/>
            </a:endParaRPr>
          </a:p>
          <a:p>
            <a:pPr algn="r" eaLnBrk="1" hangingPunct="1">
              <a:lnSpc>
                <a:spcPct val="115000"/>
              </a:lnSpc>
            </a:pPr>
            <a:r>
              <a:rPr lang="en-GB" altLang="it-IT" sz="1200" dirty="0" err="1" smtClean="0">
                <a:latin typeface="Calibri" pitchFamily="34" charset="0"/>
              </a:rPr>
              <a:t>ibidem</a:t>
            </a:r>
            <a:endParaRPr lang="en-GB" altLang="it-IT" sz="1200" dirty="0">
              <a:latin typeface="Calibri" pitchFamily="34" charset="0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GB" altLang="it-IT" sz="1200" dirty="0">
              <a:latin typeface="Calibri" pitchFamily="34" charset="0"/>
            </a:endParaRPr>
          </a:p>
        </p:txBody>
      </p:sp>
      <p:pic>
        <p:nvPicPr>
          <p:cNvPr id="9220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0" y="15875"/>
            <a:ext cx="8353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>
                <a:latin typeface="Calibri" pitchFamily="34" charset="0"/>
              </a:rPr>
              <a:t>5. </a:t>
            </a:r>
            <a:r>
              <a:rPr lang="en-GB" altLang="en-US" sz="2400" b="1" dirty="0" smtClean="0">
                <a:latin typeface="Calibri" pitchFamily="34" charset="0"/>
              </a:rPr>
              <a:t>PIANO DI MARKETING VERDE</a:t>
            </a:r>
            <a:endParaRPr lang="en-GB" altLang="en-US" sz="2400" b="1" dirty="0">
              <a:latin typeface="Calibri" pitchFamily="34" charset="0"/>
            </a:endParaRPr>
          </a:p>
        </p:txBody>
      </p:sp>
      <p:sp>
        <p:nvSpPr>
          <p:cNvPr id="27651" name="TextBox 4"/>
          <p:cNvSpPr txBox="1">
            <a:spLocks noChangeArrowheads="1"/>
          </p:cNvSpPr>
          <p:nvPr/>
        </p:nvSpPr>
        <p:spPr bwMode="auto">
          <a:xfrm>
            <a:off x="7019925" y="3357563"/>
            <a:ext cx="1944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Fig.2: The 4 Ps of Marketing</a:t>
            </a:r>
          </a:p>
          <a:p>
            <a:pPr marL="0">
              <a:defRPr/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http://www.mbaskool.com/business-concepts/marketing-and-strategy-terms/6778-4-ps-of-marketing.html</a:t>
            </a:r>
          </a:p>
        </p:txBody>
      </p:sp>
      <p:pic>
        <p:nvPicPr>
          <p:cNvPr id="10244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947002407"/>
              </p:ext>
            </p:extLst>
          </p:nvPr>
        </p:nvGraphicFramePr>
        <p:xfrm>
          <a:off x="710271" y="2006098"/>
          <a:ext cx="7596982" cy="381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" name="Rectangle 2"/>
          <p:cNvSpPr/>
          <p:nvPr/>
        </p:nvSpPr>
        <p:spPr>
          <a:xfrm>
            <a:off x="352425" y="620713"/>
            <a:ext cx="8567738" cy="13665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1" hangingPunct="1">
              <a:lnSpc>
                <a:spcPct val="115000"/>
              </a:lnSpc>
              <a:defRPr/>
            </a:pPr>
            <a:r>
              <a:rPr lang="en-GB" b="1" u="sng" dirty="0" smtClean="0">
                <a:latin typeface="Calibri" pitchFamily="34" charset="0"/>
                <a:cs typeface="Arial" panose="020B0604020202020204" pitchFamily="34" charset="0"/>
              </a:rPr>
              <a:t>Le </a:t>
            </a:r>
            <a:r>
              <a:rPr lang="en-GB" b="1" u="sng" dirty="0">
                <a:latin typeface="Calibri" pitchFamily="34" charset="0"/>
                <a:cs typeface="Arial" panose="020B0604020202020204" pitchFamily="34" charset="0"/>
              </a:rPr>
              <a:t>4 </a:t>
            </a:r>
            <a:r>
              <a:rPr lang="en-GB" b="1" u="sng" dirty="0" smtClean="0">
                <a:latin typeface="Calibri" pitchFamily="34" charset="0"/>
                <a:cs typeface="Arial" panose="020B0604020202020204" pitchFamily="34" charset="0"/>
              </a:rPr>
              <a:t>P del </a:t>
            </a:r>
            <a:r>
              <a:rPr lang="en-GB" b="1" u="sng" dirty="0">
                <a:latin typeface="Calibri" pitchFamily="34" charset="0"/>
                <a:cs typeface="Arial" panose="020B0604020202020204" pitchFamily="34" charset="0"/>
              </a:rPr>
              <a:t>marketing</a:t>
            </a:r>
          </a:p>
          <a:p>
            <a:pPr indent="-285750" eaLnBrk="1" hangingPunct="1">
              <a:lnSpc>
                <a:spcPct val="115000"/>
              </a:lnSpc>
              <a:defRPr/>
            </a:pPr>
            <a:r>
              <a:rPr lang="en-GB" b="1" dirty="0" smtClean="0">
                <a:latin typeface="Calibri" pitchFamily="34" charset="0"/>
                <a:cs typeface="Arial" panose="020B0604020202020204" pitchFamily="34" charset="0"/>
              </a:rPr>
              <a:t>Le 4 P del marketing (Product (</a:t>
            </a:r>
            <a:r>
              <a:rPr lang="en-GB" b="1" dirty="0" err="1" smtClean="0">
                <a:latin typeface="Calibri" pitchFamily="34" charset="0"/>
                <a:cs typeface="Arial" panose="020B0604020202020204" pitchFamily="34" charset="0"/>
              </a:rPr>
              <a:t>Prodotto</a:t>
            </a:r>
            <a:r>
              <a:rPr lang="en-GB" b="1" dirty="0" smtClean="0">
                <a:latin typeface="Calibri" pitchFamily="34" charset="0"/>
                <a:cs typeface="Arial" panose="020B0604020202020204" pitchFamily="34" charset="0"/>
              </a:rPr>
              <a:t>), Price (</a:t>
            </a:r>
            <a:r>
              <a:rPr lang="en-GB" b="1" dirty="0" err="1" smtClean="0">
                <a:latin typeface="Calibri" pitchFamily="34" charset="0"/>
                <a:cs typeface="Arial" panose="020B0604020202020204" pitchFamily="34" charset="0"/>
              </a:rPr>
              <a:t>Prezzo</a:t>
            </a:r>
            <a:r>
              <a:rPr lang="en-GB" b="1" dirty="0" smtClean="0">
                <a:latin typeface="Calibri" pitchFamily="34" charset="0"/>
                <a:cs typeface="Arial" panose="020B0604020202020204" pitchFamily="34" charset="0"/>
              </a:rPr>
              <a:t>), Place (</a:t>
            </a:r>
            <a:r>
              <a:rPr lang="en-GB" b="1" dirty="0" err="1" smtClean="0">
                <a:latin typeface="Calibri" pitchFamily="34" charset="0"/>
                <a:cs typeface="Arial" panose="020B0604020202020204" pitchFamily="34" charset="0"/>
              </a:rPr>
              <a:t>Mercato</a:t>
            </a:r>
            <a:r>
              <a:rPr lang="en-GB" b="1" dirty="0" smtClean="0">
                <a:latin typeface="Calibri" pitchFamily="34" charset="0"/>
                <a:cs typeface="Arial" panose="020B0604020202020204" pitchFamily="34" charset="0"/>
              </a:rPr>
              <a:t>) e Promotion (</a:t>
            </a:r>
            <a:r>
              <a:rPr lang="en-GB" b="1" dirty="0" err="1" smtClean="0">
                <a:latin typeface="Calibri" pitchFamily="34" charset="0"/>
                <a:cs typeface="Arial" panose="020B0604020202020204" pitchFamily="34" charset="0"/>
              </a:rPr>
              <a:t>Promozione</a:t>
            </a:r>
            <a:r>
              <a:rPr lang="en-GB" b="1" dirty="0">
                <a:latin typeface="Calibri" pitchFamily="34" charset="0"/>
                <a:cs typeface="Arial" panose="020B0604020202020204" pitchFamily="34" charset="0"/>
              </a:rPr>
              <a:t>)</a:t>
            </a:r>
            <a:r>
              <a:rPr lang="en-GB" b="1" dirty="0" smtClean="0">
                <a:latin typeface="Calibri" pitchFamily="34" charset="0"/>
                <a:cs typeface="Arial" panose="020B0604020202020204" pitchFamily="34" charset="0"/>
              </a:rPr>
              <a:t>) </a:t>
            </a:r>
            <a:r>
              <a:rPr lang="en-GB" b="1" dirty="0" err="1" smtClean="0">
                <a:latin typeface="Calibri" pitchFamily="34" charset="0"/>
                <a:cs typeface="Arial" panose="020B0604020202020204" pitchFamily="34" charset="0"/>
              </a:rPr>
              <a:t>sono</a:t>
            </a:r>
            <a:r>
              <a:rPr lang="en-GB" b="1" dirty="0" smtClean="0">
                <a:latin typeface="Calibri" pitchFamily="34" charset="0"/>
                <a:cs typeface="Arial" panose="020B0604020202020204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Arial" panose="020B0604020202020204" pitchFamily="34" charset="0"/>
              </a:rPr>
              <a:t>anche</a:t>
            </a:r>
            <a:r>
              <a:rPr lang="en-GB" b="1" dirty="0" smtClean="0">
                <a:latin typeface="Calibri" pitchFamily="34" charset="0"/>
                <a:cs typeface="Arial" panose="020B0604020202020204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Arial" panose="020B0604020202020204" pitchFamily="34" charset="0"/>
              </a:rPr>
              <a:t>conosciute</a:t>
            </a:r>
            <a:r>
              <a:rPr lang="en-GB" b="1" dirty="0" smtClean="0">
                <a:latin typeface="Calibri" pitchFamily="34" charset="0"/>
                <a:cs typeface="Arial" panose="020B0604020202020204" pitchFamily="34" charset="0"/>
              </a:rPr>
              <a:t> come </a:t>
            </a:r>
            <a:r>
              <a:rPr lang="en-GB" b="1" dirty="0">
                <a:latin typeface="Calibri" pitchFamily="34" charset="0"/>
                <a:cs typeface="Arial" panose="020B0604020202020204" pitchFamily="34" charset="0"/>
              </a:rPr>
              <a:t>‘Marketing Mix’. </a:t>
            </a:r>
            <a:r>
              <a:rPr lang="en-GB" b="1" dirty="0" smtClean="0">
                <a:latin typeface="Calibri" pitchFamily="34" charset="0"/>
                <a:cs typeface="Arial" panose="020B0604020202020204" pitchFamily="34" charset="0"/>
              </a:rPr>
              <a:t>Il </a:t>
            </a:r>
            <a:r>
              <a:rPr lang="en-GB" b="1" dirty="0">
                <a:latin typeface="Calibri" pitchFamily="34" charset="0"/>
                <a:cs typeface="Arial" panose="020B0604020202020204" pitchFamily="34" charset="0"/>
              </a:rPr>
              <a:t>Marketing Mix </a:t>
            </a:r>
            <a:r>
              <a:rPr lang="en-GB" b="1" dirty="0" smtClean="0">
                <a:latin typeface="Calibri" pitchFamily="34" charset="0"/>
                <a:cs typeface="Arial" panose="020B0604020202020204" pitchFamily="34" charset="0"/>
              </a:rPr>
              <a:t>è </a:t>
            </a:r>
            <a:r>
              <a:rPr lang="en-GB" b="1" dirty="0" err="1" smtClean="0">
                <a:latin typeface="Calibri" pitchFamily="34" charset="0"/>
                <a:cs typeface="Arial" panose="020B0604020202020204" pitchFamily="34" charset="0"/>
              </a:rPr>
              <a:t>uno</a:t>
            </a:r>
            <a:r>
              <a:rPr lang="en-GB" b="1" dirty="0" smtClean="0">
                <a:latin typeface="Calibri" pitchFamily="34" charset="0"/>
                <a:cs typeface="Arial" panose="020B0604020202020204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Arial" panose="020B0604020202020204" pitchFamily="34" charset="0"/>
              </a:rPr>
              <a:t>strumento</a:t>
            </a:r>
            <a:r>
              <a:rPr lang="en-GB" b="1" dirty="0" smtClean="0">
                <a:latin typeface="Calibri" pitchFamily="34" charset="0"/>
                <a:cs typeface="Arial" panose="020B0604020202020204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  <a:cs typeface="Arial" panose="020B0604020202020204" pitchFamily="34" charset="0"/>
              </a:rPr>
              <a:t>cruciale</a:t>
            </a:r>
            <a:r>
              <a:rPr lang="en-GB" b="1" dirty="0" smtClean="0">
                <a:latin typeface="Calibri" pitchFamily="34" charset="0"/>
                <a:cs typeface="Arial" panose="020B0604020202020204" pitchFamily="34" charset="0"/>
              </a:rPr>
              <a:t> per </a:t>
            </a:r>
            <a:r>
              <a:rPr lang="en-GB" b="1" dirty="0" err="1" smtClean="0">
                <a:latin typeface="Calibri" pitchFamily="34" charset="0"/>
                <a:cs typeface="Arial" panose="020B0604020202020204" pitchFamily="34" charset="0"/>
              </a:rPr>
              <a:t>raggiungere</a:t>
            </a:r>
            <a:r>
              <a:rPr lang="en-GB" b="1" dirty="0" smtClean="0">
                <a:latin typeface="Calibri" pitchFamily="34" charset="0"/>
                <a:cs typeface="Arial" panose="020B0604020202020204" pitchFamily="34" charset="0"/>
              </a:rPr>
              <a:t> I </a:t>
            </a:r>
            <a:r>
              <a:rPr lang="en-GB" b="1" dirty="0" err="1" smtClean="0">
                <a:latin typeface="Calibri" pitchFamily="34" charset="0"/>
                <a:cs typeface="Arial" panose="020B0604020202020204" pitchFamily="34" charset="0"/>
              </a:rPr>
              <a:t>consumatori</a:t>
            </a:r>
            <a:r>
              <a:rPr lang="en-GB" b="1" dirty="0" smtClean="0">
                <a:latin typeface="Calibri" pitchFamily="34" charset="0"/>
                <a:cs typeface="Arial" panose="020B0604020202020204" pitchFamily="34" charset="0"/>
              </a:rPr>
              <a:t>:</a:t>
            </a:r>
            <a:endParaRPr lang="en-GB" b="1" dirty="0">
              <a:latin typeface="Calibri" pitchFamily="34" charset="0"/>
              <a:cs typeface="Arial" panose="020B0604020202020204" pitchFamily="34" charset="0"/>
            </a:endParaRPr>
          </a:p>
        </p:txBody>
      </p:sp>
      <p:pic>
        <p:nvPicPr>
          <p:cNvPr id="10248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0" y="15875"/>
            <a:ext cx="8353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>
                <a:latin typeface="Calibri" pitchFamily="34" charset="0"/>
              </a:rPr>
              <a:t>5. </a:t>
            </a:r>
            <a:r>
              <a:rPr lang="en-GB" altLang="en-US" sz="2400" b="1" dirty="0" smtClean="0">
                <a:latin typeface="Calibri" pitchFamily="34" charset="0"/>
              </a:rPr>
              <a:t>PIANO DI MARKETING VERDE</a:t>
            </a:r>
            <a:endParaRPr lang="en-GB" altLang="en-US" sz="2400" b="1" dirty="0">
              <a:latin typeface="Calibri" pitchFamily="34" charset="0"/>
            </a:endParaRPr>
          </a:p>
        </p:txBody>
      </p:sp>
      <p:pic>
        <p:nvPicPr>
          <p:cNvPr id="11267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468313" y="765175"/>
            <a:ext cx="7704137" cy="609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GB" altLang="en-US" b="1" u="sng" dirty="0" err="1" smtClean="0">
                <a:latin typeface="Calibri" pitchFamily="34" charset="0"/>
              </a:rPr>
              <a:t>Prodotto</a:t>
            </a:r>
            <a:endParaRPr lang="en-GB" altLang="en-US" b="1" u="sng" dirty="0">
              <a:latin typeface="Calibri" pitchFamily="34" charset="0"/>
            </a:endParaRPr>
          </a:p>
          <a:p>
            <a:r>
              <a:rPr lang="it-IT" altLang="en-US" b="1" dirty="0" smtClean="0">
                <a:latin typeface="Calibri" pitchFamily="34" charset="0"/>
              </a:rPr>
              <a:t>Il prodotto può essere sia tangibile, ossia avere un’esistenza fisica </a:t>
            </a:r>
            <a:r>
              <a:rPr lang="it-IT" altLang="en-US" b="1" dirty="0" smtClean="0">
                <a:latin typeface="Calibri" pitchFamily="34" charset="0"/>
              </a:rPr>
              <a:t>indipendente </a:t>
            </a:r>
            <a:r>
              <a:rPr lang="it-IT" altLang="en-US" b="1" dirty="0" smtClean="0">
                <a:latin typeface="Calibri" pitchFamily="34" charset="0"/>
              </a:rPr>
              <a:t>(come un ago o le parti di un motore) o </a:t>
            </a:r>
            <a:r>
              <a:rPr lang="it-IT" altLang="en-US" b="1" dirty="0" err="1" smtClean="0">
                <a:latin typeface="Calibri" pitchFamily="34" charset="0"/>
              </a:rPr>
              <a:t>essre</a:t>
            </a:r>
            <a:r>
              <a:rPr lang="it-IT" altLang="en-US" b="1" dirty="0" smtClean="0">
                <a:latin typeface="Calibri" pitchFamily="34" charset="0"/>
              </a:rPr>
              <a:t> un servizio immateriale (come nelle TIC e nel turismo). Lanciare il giusto tipo di prodotto con un numero adeguato di varianti è una delle decisioni critiche per i responsabili del marketing.</a:t>
            </a:r>
            <a:endParaRPr lang="en-GB" altLang="en-US" b="1" dirty="0">
              <a:latin typeface="Calibri" pitchFamily="34" charset="0"/>
            </a:endParaRPr>
          </a:p>
          <a:p>
            <a:r>
              <a:rPr lang="en-GB" altLang="en-US" b="1" dirty="0">
                <a:latin typeface="Calibri" pitchFamily="34" charset="0"/>
              </a:rPr>
              <a:t/>
            </a:r>
            <a:br>
              <a:rPr lang="en-GB" altLang="en-US" b="1" dirty="0">
                <a:latin typeface="Calibri" pitchFamily="34" charset="0"/>
              </a:rPr>
            </a:br>
            <a:endParaRPr lang="en-GB" altLang="en-US" b="1" dirty="0">
              <a:latin typeface="Calibri" pitchFamily="34" charset="0"/>
            </a:endParaRPr>
          </a:p>
          <a:p>
            <a:r>
              <a:rPr lang="en-GB" altLang="en-US" b="1" u="sng" dirty="0" err="1" smtClean="0">
                <a:latin typeface="Calibri" pitchFamily="34" charset="0"/>
              </a:rPr>
              <a:t>Prezzo</a:t>
            </a:r>
            <a:endParaRPr lang="en-GB" altLang="en-US" b="1" u="sng" dirty="0">
              <a:latin typeface="Calibri" pitchFamily="34" charset="0"/>
            </a:endParaRPr>
          </a:p>
          <a:p>
            <a:r>
              <a:rPr lang="it-IT" altLang="en-US" b="1" dirty="0" smtClean="0">
                <a:latin typeface="Calibri" pitchFamily="34" charset="0"/>
              </a:rPr>
              <a:t>Il prezzo di un prodotto determina la spesa che i clienti sono disposti a sostenere per comprare quel prodotto. Il prezzo non può essere né così basso da mandare il venditore in perdita, né essere così elevato che i consumatori non possano permettersi di acquistarlo. Il prezzo di un prodotto o di un servizio dipende dalla domanda e in particolare dalla elasticità della domanda. Un prodotto è detto elastico se un aumento del suo prezzo riduce notevolmente la domanda (per esempio il caffè: la gente passa al tè), mentre è detto anelastico se la domanda non è influenzata dall'aumento del prezzo (ad esempio, la benzina).</a:t>
            </a:r>
            <a:endParaRPr lang="en-GB" altLang="en-US" b="1" dirty="0">
              <a:latin typeface="Calibri" pitchFamily="34" charset="0"/>
            </a:endParaRPr>
          </a:p>
          <a:p>
            <a:pPr algn="r"/>
            <a:r>
              <a:rPr lang="en-GB" altLang="en-US" sz="1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http://www.mbaskool.com/business-concepts/marketing-and-strategy-terms/6778-4-ps-of-marketing.html</a:t>
            </a:r>
          </a:p>
          <a:p>
            <a:endParaRPr lang="en-GB" altLang="en-US" b="1" dirty="0">
              <a:latin typeface="Calibri" pitchFamily="34" charset="0"/>
            </a:endParaRPr>
          </a:p>
          <a:p>
            <a:r>
              <a:rPr lang="en-GB" altLang="en-US" b="1" dirty="0">
                <a:latin typeface="Calibri" pitchFamily="34" charset="0"/>
              </a:rPr>
              <a:t/>
            </a:r>
            <a:br>
              <a:rPr lang="en-GB" altLang="en-US" b="1" dirty="0">
                <a:latin typeface="Calibri" pitchFamily="34" charset="0"/>
              </a:rPr>
            </a:br>
            <a:endParaRPr lang="en-GB" altLang="en-US" b="1" dirty="0">
              <a:latin typeface="Calibri" pitchFamily="34" charset="0"/>
            </a:endParaRPr>
          </a:p>
        </p:txBody>
      </p:sp>
      <p:pic>
        <p:nvPicPr>
          <p:cNvPr id="11270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0" y="15875"/>
            <a:ext cx="8353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>
                <a:latin typeface="Calibri" pitchFamily="34" charset="0"/>
              </a:rPr>
              <a:t>5. </a:t>
            </a:r>
            <a:r>
              <a:rPr lang="en-GB" altLang="en-US" sz="2400" b="1" dirty="0" smtClean="0">
                <a:latin typeface="Calibri" pitchFamily="34" charset="0"/>
              </a:rPr>
              <a:t>PIANO DI MARKETING VERDE</a:t>
            </a:r>
            <a:endParaRPr lang="en-GB" altLang="en-US" sz="2400" b="1" dirty="0">
              <a:latin typeface="Calibri" pitchFamily="34" charset="0"/>
            </a:endParaRPr>
          </a:p>
        </p:txBody>
      </p:sp>
      <p:pic>
        <p:nvPicPr>
          <p:cNvPr id="12291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Box 4"/>
          <p:cNvSpPr txBox="1">
            <a:spLocks noChangeArrowheads="1"/>
          </p:cNvSpPr>
          <p:nvPr/>
        </p:nvSpPr>
        <p:spPr bwMode="auto">
          <a:xfrm>
            <a:off x="468313" y="915988"/>
            <a:ext cx="7704137" cy="3642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GB" altLang="en-US" b="1" u="sng" dirty="0" err="1" smtClean="0">
                <a:latin typeface="Calibri" pitchFamily="34" charset="0"/>
              </a:rPr>
              <a:t>Mercato</a:t>
            </a:r>
            <a:endParaRPr lang="en-GB" altLang="en-US" b="1" dirty="0">
              <a:latin typeface="Calibri" pitchFamily="34" charset="0"/>
            </a:endParaRPr>
          </a:p>
          <a:p>
            <a:r>
              <a:rPr lang="en-GB" altLang="en-US" b="1" dirty="0" smtClean="0">
                <a:latin typeface="Calibri" pitchFamily="34" charset="0"/>
              </a:rPr>
              <a:t>Il </a:t>
            </a:r>
            <a:r>
              <a:rPr lang="en-GB" altLang="en-US" b="1" dirty="0" err="1" smtClean="0">
                <a:latin typeface="Calibri" pitchFamily="34" charset="0"/>
              </a:rPr>
              <a:t>mercato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nel</a:t>
            </a:r>
            <a:r>
              <a:rPr lang="en-GB" altLang="en-US" b="1" dirty="0" smtClean="0">
                <a:latin typeface="Calibri" pitchFamily="34" charset="0"/>
              </a:rPr>
              <a:t> quale </a:t>
            </a:r>
            <a:r>
              <a:rPr lang="en-GB" altLang="en-US" b="1" dirty="0" err="1" smtClean="0">
                <a:latin typeface="Calibri" pitchFamily="34" charset="0"/>
              </a:rPr>
              <a:t>il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prodotto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viene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distribuito</a:t>
            </a:r>
            <a:r>
              <a:rPr lang="en-GB" altLang="en-US" b="1" dirty="0" smtClean="0">
                <a:latin typeface="Calibri" pitchFamily="34" charset="0"/>
              </a:rPr>
              <a:t>. I </a:t>
            </a:r>
            <a:r>
              <a:rPr lang="en-GB" altLang="en-US" b="1" dirty="0" err="1" smtClean="0">
                <a:latin typeface="Calibri" pitchFamily="34" charset="0"/>
              </a:rPr>
              <a:t>punti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vendita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devono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essere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accessibili</a:t>
            </a:r>
            <a:r>
              <a:rPr lang="en-GB" altLang="en-US" b="1" dirty="0" smtClean="0">
                <a:latin typeface="Calibri" pitchFamily="34" charset="0"/>
              </a:rPr>
              <a:t> per </a:t>
            </a:r>
            <a:r>
              <a:rPr lang="en-GB" altLang="en-US" b="1" dirty="0" err="1" smtClean="0">
                <a:latin typeface="Calibri" pitchFamily="34" charset="0"/>
              </a:rPr>
              <a:t>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consumatori</a:t>
            </a:r>
            <a:r>
              <a:rPr lang="en-GB" altLang="en-US" b="1" dirty="0" smtClean="0">
                <a:latin typeface="Calibri" pitchFamily="34" charset="0"/>
              </a:rPr>
              <a:t>. La rete di </a:t>
            </a:r>
            <a:r>
              <a:rPr lang="en-GB" altLang="en-US" b="1" dirty="0" err="1" smtClean="0">
                <a:latin typeface="Calibri" pitchFamily="34" charset="0"/>
              </a:rPr>
              <a:t>distribuzione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determina</a:t>
            </a:r>
            <a:r>
              <a:rPr lang="en-GB" altLang="en-US" b="1" dirty="0" smtClean="0">
                <a:latin typeface="Calibri" pitchFamily="34" charset="0"/>
              </a:rPr>
              <a:t> la </a:t>
            </a:r>
            <a:r>
              <a:rPr lang="en-GB" altLang="en-US" b="1" dirty="0" err="1" smtClean="0">
                <a:latin typeface="Calibri" pitchFamily="34" charset="0"/>
              </a:rPr>
              <a:t>diffusione</a:t>
            </a:r>
            <a:r>
              <a:rPr lang="en-GB" altLang="en-US" b="1" dirty="0" smtClean="0">
                <a:latin typeface="Calibri" pitchFamily="34" charset="0"/>
              </a:rPr>
              <a:t> del </a:t>
            </a:r>
            <a:r>
              <a:rPr lang="en-GB" altLang="en-US" b="1" dirty="0" err="1" smtClean="0">
                <a:latin typeface="Calibri" pitchFamily="34" charset="0"/>
              </a:rPr>
              <a:t>prodotto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nei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punti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vendita</a:t>
            </a:r>
            <a:r>
              <a:rPr lang="en-GB" altLang="en-US" b="1" dirty="0" smtClean="0">
                <a:latin typeface="Calibri" pitchFamily="34" charset="0"/>
              </a:rPr>
              <a:t>.</a:t>
            </a:r>
            <a:endParaRPr lang="en-GB" altLang="en-US" b="1" dirty="0">
              <a:latin typeface="Calibri" pitchFamily="34" charset="0"/>
            </a:endParaRPr>
          </a:p>
          <a:p>
            <a:r>
              <a:rPr lang="en-GB" altLang="en-US" b="1" dirty="0">
                <a:latin typeface="Calibri" pitchFamily="34" charset="0"/>
              </a:rPr>
              <a:t/>
            </a:r>
            <a:br>
              <a:rPr lang="en-GB" altLang="en-US" b="1" dirty="0">
                <a:latin typeface="Calibri" pitchFamily="34" charset="0"/>
              </a:rPr>
            </a:br>
            <a:endParaRPr lang="en-GB" altLang="en-US" b="1" dirty="0">
              <a:latin typeface="Calibri" pitchFamily="34" charset="0"/>
            </a:endParaRPr>
          </a:p>
          <a:p>
            <a:r>
              <a:rPr lang="en-GB" altLang="en-US" b="1" u="sng" dirty="0" err="1" smtClean="0">
                <a:latin typeface="Calibri" pitchFamily="34" charset="0"/>
              </a:rPr>
              <a:t>Promozione</a:t>
            </a:r>
            <a:endParaRPr lang="en-GB" altLang="en-US" b="1" dirty="0">
              <a:latin typeface="Calibri" pitchFamily="34" charset="0"/>
            </a:endParaRPr>
          </a:p>
          <a:p>
            <a:r>
              <a:rPr lang="en-GB" altLang="en-US" b="1" dirty="0" err="1" smtClean="0">
                <a:latin typeface="Calibri" pitchFamily="34" charset="0"/>
              </a:rPr>
              <a:t>Gli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strumenti</a:t>
            </a:r>
            <a:r>
              <a:rPr lang="en-GB" altLang="en-US" b="1" dirty="0" smtClean="0">
                <a:latin typeface="Calibri" pitchFamily="34" charset="0"/>
              </a:rPr>
              <a:t> di </a:t>
            </a:r>
            <a:r>
              <a:rPr lang="en-GB" altLang="en-US" b="1" dirty="0" err="1" smtClean="0">
                <a:latin typeface="Calibri" pitchFamily="34" charset="0"/>
              </a:rPr>
              <a:t>comunicazione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che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l’impresa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utilizza</a:t>
            </a:r>
            <a:r>
              <a:rPr lang="en-GB" altLang="en-US" b="1" dirty="0" smtClean="0">
                <a:latin typeface="Calibri" pitchFamily="34" charset="0"/>
              </a:rPr>
              <a:t> per </a:t>
            </a:r>
            <a:r>
              <a:rPr lang="en-GB" altLang="en-US" b="1" dirty="0" err="1" smtClean="0">
                <a:latin typeface="Calibri" pitchFamily="34" charset="0"/>
              </a:rPr>
              <a:t>veicolare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infomazioni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sul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prodotto</a:t>
            </a:r>
            <a:r>
              <a:rPr lang="en-GB" altLang="en-US" b="1" dirty="0" smtClean="0">
                <a:latin typeface="Calibri" pitchFamily="34" charset="0"/>
              </a:rPr>
              <a:t>. </a:t>
            </a:r>
            <a:r>
              <a:rPr lang="en-GB" altLang="en-US" b="1" dirty="0" err="1" smtClean="0">
                <a:latin typeface="Calibri" pitchFamily="34" charset="0"/>
              </a:rPr>
              <a:t>Tra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gli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strumenti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più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utilizzati</a:t>
            </a:r>
            <a:r>
              <a:rPr lang="en-GB" altLang="en-US" b="1" dirty="0" smtClean="0">
                <a:latin typeface="Calibri" pitchFamily="34" charset="0"/>
              </a:rPr>
              <a:t> ci </a:t>
            </a:r>
            <a:r>
              <a:rPr lang="en-GB" altLang="en-US" b="1" dirty="0" err="1" smtClean="0">
                <a:latin typeface="Calibri" pitchFamily="34" charset="0"/>
              </a:rPr>
              <a:t>sono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gli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annunci</a:t>
            </a:r>
            <a:r>
              <a:rPr lang="en-GB" altLang="en-US" b="1" dirty="0" smtClean="0">
                <a:latin typeface="Calibri" pitchFamily="34" charset="0"/>
              </a:rPr>
              <a:t>, la </a:t>
            </a:r>
            <a:r>
              <a:rPr lang="en-GB" altLang="en-US" b="1" dirty="0" err="1" smtClean="0">
                <a:latin typeface="Calibri" pitchFamily="34" charset="0"/>
              </a:rPr>
              <a:t>vendita</a:t>
            </a:r>
            <a:r>
              <a:rPr lang="en-GB" altLang="en-US" b="1" dirty="0" smtClean="0">
                <a:latin typeface="Calibri" pitchFamily="34" charset="0"/>
              </a:rPr>
              <a:t> porta a porta, </a:t>
            </a:r>
            <a:r>
              <a:rPr lang="en-GB" altLang="en-US" b="1" dirty="0" err="1" smtClean="0">
                <a:latin typeface="Calibri" pitchFamily="34" charset="0"/>
              </a:rPr>
              <a:t>il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passaparola</a:t>
            </a:r>
            <a:r>
              <a:rPr lang="en-GB" altLang="en-US" b="1" dirty="0" smtClean="0">
                <a:latin typeface="Calibri" pitchFamily="34" charset="0"/>
              </a:rPr>
              <a:t>, la </a:t>
            </a:r>
            <a:r>
              <a:rPr lang="en-GB" altLang="en-US" b="1" dirty="0" err="1" smtClean="0">
                <a:latin typeface="Calibri" pitchFamily="34" charset="0"/>
              </a:rPr>
              <a:t>pubblicità</a:t>
            </a:r>
            <a:r>
              <a:rPr lang="en-GB" altLang="en-US" b="1" dirty="0" smtClean="0">
                <a:latin typeface="Calibri" pitchFamily="34" charset="0"/>
              </a:rPr>
              <a:t>, etc.</a:t>
            </a:r>
            <a:endParaRPr lang="en-GB" altLang="en-US" b="1" dirty="0">
              <a:latin typeface="Calibri" pitchFamily="34" charset="0"/>
            </a:endParaRPr>
          </a:p>
          <a:p>
            <a:pPr algn="r"/>
            <a:r>
              <a:rPr lang="en-GB" altLang="en-US" sz="1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http://www.mbaskool.com/business-concepts/marketing-and-strategy-terms/6778-4-ps-of-marketing.html</a:t>
            </a:r>
          </a:p>
          <a:p>
            <a:endParaRPr lang="en-GB" altLang="en-US" b="1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buFont typeface="Arial" charset="0"/>
              <a:buNone/>
            </a:pPr>
            <a:endParaRPr lang="en-GB" altLang="en-US" b="1" dirty="0">
              <a:latin typeface="Calibri" pitchFamily="34" charset="0"/>
            </a:endParaRPr>
          </a:p>
        </p:txBody>
      </p:sp>
      <p:pic>
        <p:nvPicPr>
          <p:cNvPr id="12294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0" y="15875"/>
            <a:ext cx="8353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>
                <a:latin typeface="Calibri" pitchFamily="34" charset="0"/>
              </a:rPr>
              <a:t>5. </a:t>
            </a:r>
            <a:r>
              <a:rPr lang="en-GB" altLang="en-US" sz="2400" b="1" dirty="0" smtClean="0">
                <a:latin typeface="Calibri" pitchFamily="34" charset="0"/>
              </a:rPr>
              <a:t>PIANO DI MARKETING VERDE</a:t>
            </a:r>
            <a:endParaRPr lang="en-GB" altLang="en-US" sz="2400" b="1" dirty="0">
              <a:latin typeface="Calibri" pitchFamily="34" charset="0"/>
            </a:endParaRPr>
          </a:p>
        </p:txBody>
      </p:sp>
      <p:sp>
        <p:nvSpPr>
          <p:cNvPr id="43011" name="TextBox 4"/>
          <p:cNvSpPr txBox="1">
            <a:spLocks noChangeArrowheads="1"/>
          </p:cNvSpPr>
          <p:nvPr/>
        </p:nvSpPr>
        <p:spPr bwMode="auto">
          <a:xfrm>
            <a:off x="249238" y="641350"/>
            <a:ext cx="7991475" cy="6247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GB" b="1" dirty="0" smtClean="0">
                <a:latin typeface="Calibri" pitchFamily="34" charset="0"/>
              </a:rPr>
              <a:t>Per </a:t>
            </a:r>
            <a:r>
              <a:rPr lang="en-GB" b="1" dirty="0" err="1" smtClean="0">
                <a:latin typeface="Calibri" pitchFamily="34" charset="0"/>
              </a:rPr>
              <a:t>raggiungere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gli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obiettivi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prefissati</a:t>
            </a:r>
            <a:r>
              <a:rPr lang="en-GB" b="1" dirty="0" smtClean="0">
                <a:latin typeface="Calibri" pitchFamily="34" charset="0"/>
              </a:rPr>
              <a:t>, un </a:t>
            </a:r>
            <a:r>
              <a:rPr lang="en-GB" b="1" dirty="0" err="1" smtClean="0">
                <a:latin typeface="Calibri" pitchFamily="34" charset="0"/>
              </a:rPr>
              <a:t>buon</a:t>
            </a:r>
            <a:r>
              <a:rPr lang="en-GB" b="1" dirty="0" smtClean="0">
                <a:latin typeface="Calibri" pitchFamily="34" charset="0"/>
              </a:rPr>
              <a:t> piano di marketing </a:t>
            </a:r>
            <a:r>
              <a:rPr lang="en-GB" b="1" dirty="0" err="1" smtClean="0">
                <a:latin typeface="Calibri" pitchFamily="34" charset="0"/>
              </a:rPr>
              <a:t>deve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includere</a:t>
            </a:r>
            <a:r>
              <a:rPr lang="en-GB" b="1" dirty="0">
                <a:latin typeface="Calibri" pitchFamily="34" charset="0"/>
              </a:rPr>
              <a:t> </a:t>
            </a:r>
            <a:r>
              <a:rPr lang="en-GB" b="1" dirty="0" err="1">
                <a:latin typeface="Calibri" pitchFamily="34" charset="0"/>
              </a:rPr>
              <a:t>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seguenti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aspetti</a:t>
            </a:r>
            <a:r>
              <a:rPr lang="en-GB" b="1" dirty="0" smtClean="0">
                <a:latin typeface="Calibri" pitchFamily="34" charset="0"/>
              </a:rPr>
              <a:t>: </a:t>
            </a:r>
            <a:endParaRPr lang="en-GB" b="1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None/>
              <a:defRPr/>
            </a:pPr>
            <a:endParaRPr lang="en-GB" b="1" i="1" dirty="0" smtClean="0">
              <a:latin typeface="Calibri" pitchFamily="34" charset="0"/>
            </a:endParaRPr>
          </a:p>
          <a:p>
            <a:pPr marL="177800" lvl="4" indent="-177800"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en-GB" b="1" i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Obiettivi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aziendali</a:t>
            </a:r>
            <a:endParaRPr lang="en-GB" b="1" dirty="0" smtClean="0">
              <a:latin typeface="Calibri" pitchFamily="34" charset="0"/>
            </a:endParaRPr>
          </a:p>
          <a:p>
            <a:pPr marL="177800" lvl="4" indent="-177800"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GB" b="1" dirty="0" err="1" smtClean="0">
                <a:latin typeface="Calibri" pitchFamily="34" charset="0"/>
              </a:rPr>
              <a:t>Gli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obiettivi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generali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dell’azienda</a:t>
            </a:r>
            <a:r>
              <a:rPr lang="en-GB" b="1" dirty="0" smtClean="0">
                <a:latin typeface="Calibri" pitchFamily="34" charset="0"/>
              </a:rPr>
              <a:t>, </a:t>
            </a:r>
            <a:r>
              <a:rPr lang="en-GB" b="1" dirty="0" err="1" smtClean="0">
                <a:latin typeface="Calibri" pitchFamily="34" charset="0"/>
              </a:rPr>
              <a:t>che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tengono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conto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sia</a:t>
            </a:r>
            <a:r>
              <a:rPr lang="en-GB" b="1" dirty="0" smtClean="0">
                <a:latin typeface="Calibri" pitchFamily="34" charset="0"/>
              </a:rPr>
              <a:t> del piano </a:t>
            </a:r>
            <a:r>
              <a:rPr lang="en-GB" b="1" dirty="0" err="1" smtClean="0">
                <a:latin typeface="Calibri" pitchFamily="34" charset="0"/>
              </a:rPr>
              <a:t>strategico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che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della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visione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sul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lungo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termine</a:t>
            </a:r>
            <a:r>
              <a:rPr lang="en-GB" b="1" dirty="0" smtClean="0">
                <a:latin typeface="Calibri" pitchFamily="34" charset="0"/>
              </a:rPr>
              <a:t>.</a:t>
            </a:r>
            <a:endParaRPr lang="en-GB" b="1" dirty="0" smtClean="0">
              <a:latin typeface="Calibri" pitchFamily="34" charset="0"/>
            </a:endParaRPr>
          </a:p>
          <a:p>
            <a:pPr marL="177800" lvl="4" indent="-177800"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None/>
              <a:defRPr/>
            </a:pPr>
            <a:endParaRPr lang="en-GB" b="1" dirty="0" smtClean="0">
              <a:latin typeface="Calibri" pitchFamily="34" charset="0"/>
            </a:endParaRPr>
          </a:p>
          <a:p>
            <a:pPr marL="177800" lvl="4" indent="-177800"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en-GB" b="1" i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Obiettivi</a:t>
            </a:r>
            <a:r>
              <a:rPr lang="en-GB" b="1" dirty="0" smtClean="0">
                <a:latin typeface="Calibri" pitchFamily="34" charset="0"/>
              </a:rPr>
              <a:t> di marketing</a:t>
            </a:r>
            <a:endParaRPr lang="en-GB" b="1" dirty="0" smtClean="0">
              <a:latin typeface="Calibri" pitchFamily="34" charset="0"/>
            </a:endParaRPr>
          </a:p>
          <a:p>
            <a:pPr marL="177800" lvl="4" indent="-177800"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GB" b="1" dirty="0" err="1" smtClean="0">
                <a:latin typeface="Calibri" pitchFamily="34" charset="0"/>
              </a:rPr>
              <a:t>Derivano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dagli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obiettivi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aziendali</a:t>
            </a:r>
            <a:r>
              <a:rPr lang="en-GB" b="1" dirty="0" smtClean="0">
                <a:latin typeface="Calibri" pitchFamily="34" charset="0"/>
              </a:rPr>
              <a:t> e </a:t>
            </a:r>
            <a:r>
              <a:rPr lang="en-GB" b="1" dirty="0" err="1" smtClean="0">
                <a:latin typeface="Calibri" pitchFamily="34" charset="0"/>
              </a:rPr>
              <a:t>sono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molto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specifici</a:t>
            </a:r>
            <a:r>
              <a:rPr lang="en-GB" b="1" dirty="0" smtClean="0">
                <a:latin typeface="Calibri" pitchFamily="34" charset="0"/>
              </a:rPr>
              <a:t>: per </a:t>
            </a:r>
            <a:r>
              <a:rPr lang="en-GB" b="1" dirty="0" err="1" smtClean="0">
                <a:latin typeface="Calibri" pitchFamily="34" charset="0"/>
              </a:rPr>
              <a:t>esempio</a:t>
            </a:r>
            <a:r>
              <a:rPr lang="en-GB" b="1" dirty="0" smtClean="0">
                <a:latin typeface="Calibri" pitchFamily="34" charset="0"/>
              </a:rPr>
              <a:t>, </a:t>
            </a:r>
            <a:r>
              <a:rPr lang="en-GB" b="1" dirty="0" err="1" smtClean="0">
                <a:latin typeface="Calibri" pitchFamily="34" charset="0"/>
              </a:rPr>
              <a:t>aumentare</a:t>
            </a:r>
            <a:r>
              <a:rPr lang="en-GB" b="1" dirty="0" smtClean="0">
                <a:latin typeface="Calibri" pitchFamily="34" charset="0"/>
              </a:rPr>
              <a:t> del 5% la quota del </a:t>
            </a:r>
            <a:r>
              <a:rPr lang="en-GB" b="1" dirty="0" err="1" smtClean="0">
                <a:latin typeface="Calibri" pitchFamily="34" charset="0"/>
              </a:rPr>
              <a:t>mercato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coperta</a:t>
            </a:r>
            <a:r>
              <a:rPr lang="en-GB" b="1" dirty="0" smtClean="0">
                <a:latin typeface="Calibri" pitchFamily="34" charset="0"/>
              </a:rPr>
              <a:t> dal </a:t>
            </a:r>
            <a:r>
              <a:rPr lang="en-GB" b="1" dirty="0" err="1" smtClean="0">
                <a:latin typeface="Calibri" pitchFamily="34" charset="0"/>
              </a:rPr>
              <a:t>prodotto</a:t>
            </a:r>
            <a:r>
              <a:rPr lang="en-GB" b="1" dirty="0" smtClean="0">
                <a:latin typeface="Calibri" pitchFamily="34" charset="0"/>
              </a:rPr>
              <a:t>. </a:t>
            </a:r>
            <a:endParaRPr lang="en-GB" b="1" dirty="0" smtClean="0">
              <a:latin typeface="Calibri" pitchFamily="34" charset="0"/>
            </a:endParaRPr>
          </a:p>
          <a:p>
            <a:pPr marL="177800" lvl="4" indent="-177800"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None/>
              <a:defRPr/>
            </a:pPr>
            <a:endParaRPr lang="en-GB" b="1" dirty="0" smtClean="0">
              <a:latin typeface="Calibri" pitchFamily="34" charset="0"/>
            </a:endParaRPr>
          </a:p>
          <a:p>
            <a:pPr marL="177800" lvl="4" indent="-177800"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en-GB" b="1" i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Strategie</a:t>
            </a:r>
            <a:endParaRPr lang="en-GB" b="1" dirty="0" smtClean="0">
              <a:latin typeface="Calibri" pitchFamily="34" charset="0"/>
            </a:endParaRPr>
          </a:p>
          <a:p>
            <a:pPr marL="0" lvl="4" indent="-177800"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GB" b="1" dirty="0" err="1" smtClean="0">
                <a:latin typeface="Calibri" pitchFamily="34" charset="0"/>
              </a:rPr>
              <a:t>Stabiliti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gli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obiettivi</a:t>
            </a:r>
            <a:r>
              <a:rPr lang="en-GB" b="1" dirty="0" smtClean="0">
                <a:latin typeface="Calibri" pitchFamily="34" charset="0"/>
              </a:rPr>
              <a:t>, </a:t>
            </a:r>
            <a:r>
              <a:rPr lang="en-GB" b="1" dirty="0" err="1" smtClean="0">
                <a:latin typeface="Calibri" pitchFamily="34" charset="0"/>
              </a:rPr>
              <a:t>bisogna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capire</a:t>
            </a:r>
            <a:r>
              <a:rPr lang="en-GB" b="1" dirty="0" smtClean="0">
                <a:latin typeface="Calibri" pitchFamily="34" charset="0"/>
              </a:rPr>
              <a:t> le </a:t>
            </a:r>
            <a:r>
              <a:rPr lang="en-GB" b="1" dirty="0" err="1" smtClean="0">
                <a:latin typeface="Calibri" pitchFamily="34" charset="0"/>
              </a:rPr>
              <a:t>strade</a:t>
            </a:r>
            <a:r>
              <a:rPr lang="en-GB" b="1" dirty="0" smtClean="0">
                <a:latin typeface="Calibri" pitchFamily="34" charset="0"/>
              </a:rPr>
              <a:t> da </a:t>
            </a:r>
            <a:r>
              <a:rPr lang="en-GB" b="1" dirty="0" err="1" smtClean="0">
                <a:latin typeface="Calibri" pitchFamily="34" charset="0"/>
              </a:rPr>
              <a:t>seguire</a:t>
            </a:r>
            <a:r>
              <a:rPr lang="en-GB" b="1" dirty="0" smtClean="0">
                <a:latin typeface="Calibri" pitchFamily="34" charset="0"/>
              </a:rPr>
              <a:t> per </a:t>
            </a:r>
            <a:r>
              <a:rPr lang="en-GB" b="1" dirty="0" err="1" smtClean="0">
                <a:latin typeface="Calibri" pitchFamily="34" charset="0"/>
              </a:rPr>
              <a:t>raggiungerli</a:t>
            </a:r>
            <a:r>
              <a:rPr lang="en-GB" b="1" dirty="0" smtClean="0">
                <a:latin typeface="Calibri" pitchFamily="34" charset="0"/>
              </a:rPr>
              <a:t> (per </a:t>
            </a:r>
            <a:r>
              <a:rPr lang="en-GB" b="1" dirty="0" err="1" smtClean="0">
                <a:latin typeface="Calibri" pitchFamily="34" charset="0"/>
              </a:rPr>
              <a:t>esempio</a:t>
            </a:r>
            <a:r>
              <a:rPr lang="en-GB" b="1" dirty="0" smtClean="0">
                <a:latin typeface="Calibri" pitchFamily="34" charset="0"/>
              </a:rPr>
              <a:t>, </a:t>
            </a:r>
            <a:r>
              <a:rPr lang="en-GB" b="1" dirty="0" err="1" smtClean="0">
                <a:latin typeface="Calibri" pitchFamily="34" charset="0"/>
              </a:rPr>
              <a:t>cambiare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tutti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gli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ingredienti</a:t>
            </a:r>
            <a:r>
              <a:rPr lang="en-GB" b="1" dirty="0" smtClean="0">
                <a:latin typeface="Calibri" pitchFamily="34" charset="0"/>
              </a:rPr>
              <a:t> di un </a:t>
            </a:r>
            <a:r>
              <a:rPr lang="en-GB" b="1" dirty="0" err="1" smtClean="0">
                <a:latin typeface="Calibri" pitchFamily="34" charset="0"/>
              </a:rPr>
              <a:t>prodotto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alimentare</a:t>
            </a:r>
            <a:r>
              <a:rPr lang="en-GB" b="1" dirty="0" smtClean="0">
                <a:latin typeface="Calibri" pitchFamily="34" charset="0"/>
              </a:rPr>
              <a:t> in </a:t>
            </a:r>
            <a:r>
              <a:rPr lang="en-GB" b="1" dirty="0" err="1" smtClean="0">
                <a:latin typeface="Calibri" pitchFamily="34" charset="0"/>
              </a:rPr>
              <a:t>modo</a:t>
            </a:r>
            <a:r>
              <a:rPr lang="en-GB" b="1" dirty="0" smtClean="0">
                <a:latin typeface="Calibri" pitchFamily="34" charset="0"/>
              </a:rPr>
              <a:t> da </a:t>
            </a:r>
            <a:r>
              <a:rPr lang="en-GB" b="1" dirty="0" err="1" smtClean="0">
                <a:latin typeface="Calibri" pitchFamily="34" charset="0"/>
              </a:rPr>
              <a:t>usare</a:t>
            </a:r>
            <a:r>
              <a:rPr lang="en-GB" b="1" dirty="0" smtClean="0">
                <a:latin typeface="Calibri" pitchFamily="34" charset="0"/>
              </a:rPr>
              <a:t> solo </a:t>
            </a:r>
            <a:r>
              <a:rPr lang="en-GB" b="1" dirty="0" err="1" smtClean="0">
                <a:latin typeface="Calibri" pitchFamily="34" charset="0"/>
              </a:rPr>
              <a:t>materie</a:t>
            </a:r>
            <a:r>
              <a:rPr lang="en-GB" b="1" dirty="0" smtClean="0">
                <a:latin typeface="Calibri" pitchFamily="34" charset="0"/>
              </a:rPr>
              <a:t> prime </a:t>
            </a:r>
            <a:r>
              <a:rPr lang="en-GB" b="1" dirty="0" err="1" smtClean="0">
                <a:latin typeface="Calibri" pitchFamily="34" charset="0"/>
              </a:rPr>
              <a:t>locali</a:t>
            </a:r>
            <a:r>
              <a:rPr lang="en-GB" b="1" dirty="0" smtClean="0">
                <a:latin typeface="Calibri" pitchFamily="34" charset="0"/>
              </a:rPr>
              <a:t> e </a:t>
            </a:r>
            <a:r>
              <a:rPr lang="en-GB" b="1" dirty="0" err="1" smtClean="0">
                <a:latin typeface="Calibri" pitchFamily="34" charset="0"/>
              </a:rPr>
              <a:t>ridurre</a:t>
            </a:r>
            <a:r>
              <a:rPr lang="en-GB" b="1" dirty="0" smtClean="0">
                <a:latin typeface="Calibri" pitchFamily="34" charset="0"/>
              </a:rPr>
              <a:t> la </a:t>
            </a:r>
            <a:r>
              <a:rPr lang="en-GB" b="1" i="1" dirty="0" smtClean="0">
                <a:latin typeface="Calibri" pitchFamily="34" charset="0"/>
              </a:rPr>
              <a:t>carbon footprint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dell’azienda</a:t>
            </a:r>
            <a:r>
              <a:rPr lang="en-GB" b="1" dirty="0" smtClean="0">
                <a:latin typeface="Calibri" pitchFamily="34" charset="0"/>
              </a:rPr>
              <a:t>. </a:t>
            </a:r>
            <a:endParaRPr lang="en-GB" b="1" dirty="0" smtClean="0">
              <a:latin typeface="Calibri" pitchFamily="34" charset="0"/>
            </a:endParaRPr>
          </a:p>
          <a:p>
            <a:pPr algn="r">
              <a:lnSpc>
                <a:spcPct val="114000"/>
              </a:lnSpc>
              <a:spcAft>
                <a:spcPts val="0"/>
              </a:spcAft>
              <a:defRPr/>
            </a:pPr>
            <a:r>
              <a:rPr lang="en-GB" sz="1200" dirty="0" smtClean="0">
                <a:latin typeface="Calibri" pitchFamily="34" charset="0"/>
                <a:ea typeface="Calibri"/>
                <a:cs typeface="Times New Roman"/>
              </a:rPr>
              <a:t>Devine et al. 2012, </a:t>
            </a:r>
            <a:r>
              <a:rPr lang="en-GB" sz="1200" dirty="0" smtClean="0">
                <a:latin typeface="Calibri"/>
                <a:ea typeface="Calibri"/>
                <a:cs typeface="Times New Roman"/>
              </a:rPr>
              <a:t>http://2012books.lardbucket.org/books/sustainable-business-cases/s10</a:t>
            </a:r>
          </a:p>
          <a:p>
            <a:pPr algn="r">
              <a:lnSpc>
                <a:spcPct val="114000"/>
              </a:lnSpc>
              <a:spcAft>
                <a:spcPts val="0"/>
              </a:spcAft>
              <a:defRPr/>
            </a:pPr>
            <a:r>
              <a:rPr lang="en-GB" sz="1200" dirty="0" smtClean="0">
                <a:latin typeface="Calibri"/>
                <a:ea typeface="Calibri"/>
                <a:cs typeface="Times New Roman"/>
              </a:rPr>
              <a:t>sustainable-business marketing.html</a:t>
            </a:r>
          </a:p>
          <a:p>
            <a:pPr marL="177800" lvl="4" indent="-177800"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None/>
              <a:defRPr/>
            </a:pPr>
            <a:endParaRPr lang="en-GB" b="1" dirty="0" smtClean="0">
              <a:latin typeface="Calibri" pitchFamily="34" charset="0"/>
            </a:endParaRPr>
          </a:p>
          <a:p>
            <a:pPr lvl="4"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None/>
              <a:defRPr/>
            </a:pPr>
            <a:endParaRPr lang="en-GB" b="1" dirty="0" smtClean="0">
              <a:latin typeface="Calibri" pitchFamily="34" charset="0"/>
            </a:endParaRPr>
          </a:p>
          <a:p>
            <a:pPr lvl="4"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None/>
              <a:defRPr/>
            </a:pPr>
            <a:endParaRPr lang="en-GB" b="1" dirty="0" smtClean="0">
              <a:latin typeface="Calibri" pitchFamily="34" charset="0"/>
            </a:endParaRPr>
          </a:p>
        </p:txBody>
      </p:sp>
      <p:pic>
        <p:nvPicPr>
          <p:cNvPr id="13316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-1587" y="15875"/>
            <a:ext cx="8353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>
                <a:latin typeface="Calibri" pitchFamily="34" charset="0"/>
              </a:rPr>
              <a:t>5. </a:t>
            </a:r>
            <a:r>
              <a:rPr lang="en-GB" altLang="en-US" sz="2400" b="1" dirty="0" smtClean="0">
                <a:latin typeface="Calibri" pitchFamily="34" charset="0"/>
              </a:rPr>
              <a:t>PIANO DI MARKETING VERDE</a:t>
            </a:r>
            <a:endParaRPr lang="en-GB" altLang="en-US" sz="2400" b="1" dirty="0">
              <a:latin typeface="Calibri" pitchFamily="34" charset="0"/>
            </a:endParaRPr>
          </a:p>
        </p:txBody>
      </p:sp>
      <p:sp>
        <p:nvSpPr>
          <p:cNvPr id="119811" name="TextBox 4"/>
          <p:cNvSpPr txBox="1">
            <a:spLocks noChangeArrowheads="1"/>
          </p:cNvSpPr>
          <p:nvPr/>
        </p:nvSpPr>
        <p:spPr bwMode="auto">
          <a:xfrm>
            <a:off x="219075" y="525463"/>
            <a:ext cx="7991475" cy="4973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indent="95250"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en-GB" b="1" i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Tattiche</a:t>
            </a:r>
            <a:endParaRPr lang="en-GB" b="1" dirty="0" smtClean="0">
              <a:latin typeface="Calibri" pitchFamily="34" charset="0"/>
            </a:endParaRPr>
          </a:p>
          <a:p>
            <a:pPr marL="0" indent="0" eaLnBrk="1" hangingPunct="1">
              <a:lnSpc>
                <a:spcPct val="115000"/>
              </a:lnSpc>
              <a:buClr>
                <a:schemeClr val="hlink"/>
              </a:buClr>
              <a:defRPr/>
            </a:pPr>
            <a:r>
              <a:rPr lang="en-GB" b="1" dirty="0" smtClean="0">
                <a:latin typeface="Calibri" pitchFamily="34" charset="0"/>
              </a:rPr>
              <a:t>I </a:t>
            </a:r>
            <a:r>
              <a:rPr lang="en-GB" b="1" dirty="0" err="1" smtClean="0">
                <a:latin typeface="Calibri" pitchFamily="34" charset="0"/>
              </a:rPr>
              <a:t>mezzi</a:t>
            </a:r>
            <a:r>
              <a:rPr lang="en-GB" b="1" dirty="0" smtClean="0">
                <a:latin typeface="Calibri" pitchFamily="34" charset="0"/>
              </a:rPr>
              <a:t> per </a:t>
            </a:r>
            <a:r>
              <a:rPr lang="en-GB" b="1" dirty="0" err="1" smtClean="0">
                <a:latin typeface="Calibri" pitchFamily="34" charset="0"/>
              </a:rPr>
              <a:t>attuare</a:t>
            </a:r>
            <a:r>
              <a:rPr lang="en-GB" b="1" dirty="0" smtClean="0">
                <a:latin typeface="Calibri" pitchFamily="34" charset="0"/>
              </a:rPr>
              <a:t> le </a:t>
            </a:r>
            <a:r>
              <a:rPr lang="en-GB" b="1" dirty="0" err="1" smtClean="0">
                <a:latin typeface="Calibri" pitchFamily="34" charset="0"/>
              </a:rPr>
              <a:t>strategie</a:t>
            </a:r>
            <a:r>
              <a:rPr lang="en-GB" b="1" dirty="0" smtClean="0">
                <a:latin typeface="Calibri" pitchFamily="34" charset="0"/>
              </a:rPr>
              <a:t>, come ad </a:t>
            </a:r>
            <a:r>
              <a:rPr lang="en-GB" b="1" dirty="0" err="1" smtClean="0">
                <a:latin typeface="Calibri" pitchFamily="34" charset="0"/>
              </a:rPr>
              <a:t>esempio</a:t>
            </a:r>
            <a:r>
              <a:rPr lang="en-GB" b="1" dirty="0" smtClean="0">
                <a:latin typeface="Calibri" pitchFamily="34" charset="0"/>
              </a:rPr>
              <a:t> le </a:t>
            </a:r>
            <a:r>
              <a:rPr lang="en-GB" b="1" dirty="0">
                <a:latin typeface="Calibri" pitchFamily="34" charset="0"/>
              </a:rPr>
              <a:t> </a:t>
            </a:r>
            <a:r>
              <a:rPr lang="en-GB" b="1" dirty="0" smtClean="0">
                <a:latin typeface="Calibri" pitchFamily="34" charset="0"/>
              </a:rPr>
              <a:t>4 P (per </a:t>
            </a:r>
            <a:r>
              <a:rPr lang="en-GB" b="1" dirty="0" err="1" smtClean="0">
                <a:latin typeface="Calibri" pitchFamily="34" charset="0"/>
              </a:rPr>
              <a:t>esempio</a:t>
            </a:r>
            <a:r>
              <a:rPr lang="en-GB" b="1" dirty="0" smtClean="0">
                <a:latin typeface="Calibri" pitchFamily="34" charset="0"/>
              </a:rPr>
              <a:t>, </a:t>
            </a:r>
            <a:r>
              <a:rPr lang="en-GB" b="1" dirty="0" err="1" smtClean="0">
                <a:latin typeface="Calibri" pitchFamily="34" charset="0"/>
              </a:rPr>
              <a:t>individuare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fornitori</a:t>
            </a:r>
            <a:r>
              <a:rPr lang="en-GB" b="1" dirty="0" smtClean="0">
                <a:latin typeface="Calibri" pitchFamily="34" charset="0"/>
              </a:rPr>
              <a:t> di </a:t>
            </a:r>
            <a:r>
              <a:rPr lang="en-GB" b="1" dirty="0" err="1" smtClean="0">
                <a:latin typeface="Calibri" pitchFamily="34" charset="0"/>
              </a:rPr>
              <a:t>materie</a:t>
            </a:r>
            <a:r>
              <a:rPr lang="en-GB" b="1" dirty="0" smtClean="0">
                <a:latin typeface="Calibri" pitchFamily="34" charset="0"/>
              </a:rPr>
              <a:t> prime </a:t>
            </a:r>
            <a:r>
              <a:rPr lang="en-GB" b="1" dirty="0" err="1" smtClean="0">
                <a:latin typeface="Calibri" pitchFamily="34" charset="0"/>
              </a:rPr>
              <a:t>locali</a:t>
            </a:r>
            <a:r>
              <a:rPr lang="en-GB" b="1" dirty="0" smtClean="0">
                <a:latin typeface="Calibri" pitchFamily="34" charset="0"/>
              </a:rPr>
              <a:t> e </a:t>
            </a:r>
            <a:r>
              <a:rPr lang="en-GB" b="1" dirty="0" err="1" smtClean="0">
                <a:latin typeface="Calibri" pitchFamily="34" charset="0"/>
              </a:rPr>
              <a:t>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relativi</a:t>
            </a:r>
            <a:r>
              <a:rPr lang="en-GB" b="1" dirty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costi</a:t>
            </a:r>
            <a:r>
              <a:rPr lang="en-GB" b="1" dirty="0" smtClean="0">
                <a:latin typeface="Calibri" pitchFamily="34" charset="0"/>
              </a:rPr>
              <a:t>).</a:t>
            </a:r>
            <a:endParaRPr lang="en-GB" b="1" dirty="0" smtClean="0">
              <a:latin typeface="Calibri" pitchFamily="34" charset="0"/>
            </a:endParaRPr>
          </a:p>
          <a:p>
            <a:pPr marL="0" indent="95250"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None/>
              <a:defRPr/>
            </a:pPr>
            <a:endParaRPr lang="en-GB" b="1" i="1" dirty="0" smtClean="0">
              <a:latin typeface="Calibri" pitchFamily="34" charset="0"/>
            </a:endParaRPr>
          </a:p>
          <a:p>
            <a:pPr marL="0" lvl="4" indent="95250"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en-GB" b="1" i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Mercato</a:t>
            </a:r>
            <a:endParaRPr lang="en-GB" b="1" dirty="0" smtClean="0">
              <a:latin typeface="Calibri" pitchFamily="34" charset="0"/>
            </a:endParaRPr>
          </a:p>
          <a:p>
            <a:pPr marL="0" lvl="4" indent="0" eaLnBrk="1" hangingPunct="1">
              <a:lnSpc>
                <a:spcPct val="115000"/>
              </a:lnSpc>
              <a:buClr>
                <a:schemeClr val="hlink"/>
              </a:buClr>
              <a:defRPr/>
            </a:pPr>
            <a:r>
              <a:rPr lang="en-GB" b="1" dirty="0" err="1" smtClean="0">
                <a:latin typeface="Calibri" pitchFamily="34" charset="0"/>
              </a:rPr>
              <a:t>Bisogna</a:t>
            </a:r>
            <a:r>
              <a:rPr lang="en-GB" b="1" dirty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individuare</a:t>
            </a:r>
            <a:r>
              <a:rPr lang="en-GB" b="1" dirty="0" smtClean="0">
                <a:latin typeface="Calibri" pitchFamily="34" charset="0"/>
              </a:rPr>
              <a:t> un target e </a:t>
            </a:r>
            <a:r>
              <a:rPr lang="en-GB" b="1" dirty="0" err="1" smtClean="0">
                <a:latin typeface="Calibri" pitchFamily="34" charset="0"/>
              </a:rPr>
              <a:t>analizzare</a:t>
            </a:r>
            <a:r>
              <a:rPr lang="en-GB" b="1" dirty="0" smtClean="0">
                <a:latin typeface="Calibri" pitchFamily="34" charset="0"/>
              </a:rPr>
              <a:t> lo </a:t>
            </a:r>
            <a:r>
              <a:rPr lang="en-GB" b="1" dirty="0" err="1" smtClean="0">
                <a:latin typeface="Calibri" pitchFamily="34" charset="0"/>
              </a:rPr>
              <a:t>stato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corrente</a:t>
            </a:r>
            <a:r>
              <a:rPr lang="en-GB" b="1" dirty="0" smtClean="0">
                <a:latin typeface="Calibri" pitchFamily="34" charset="0"/>
              </a:rPr>
              <a:t> del </a:t>
            </a:r>
            <a:r>
              <a:rPr lang="en-GB" b="1" dirty="0" err="1" smtClean="0">
                <a:latin typeface="Calibri" pitchFamily="34" charset="0"/>
              </a:rPr>
              <a:t>ciclo</a:t>
            </a:r>
            <a:r>
              <a:rPr lang="en-GB" b="1" dirty="0" smtClean="0">
                <a:latin typeface="Calibri" pitchFamily="34" charset="0"/>
              </a:rPr>
              <a:t> di vita del </a:t>
            </a:r>
            <a:r>
              <a:rPr lang="en-GB" b="1" dirty="0" err="1" smtClean="0">
                <a:latin typeface="Calibri" pitchFamily="34" charset="0"/>
              </a:rPr>
              <a:t>prodotto</a:t>
            </a:r>
            <a:r>
              <a:rPr lang="en-GB" b="1" dirty="0" smtClean="0">
                <a:latin typeface="Calibri" pitchFamily="34" charset="0"/>
              </a:rPr>
              <a:t>: </a:t>
            </a:r>
            <a:r>
              <a:rPr lang="en-GB" b="1" dirty="0" err="1" smtClean="0">
                <a:latin typeface="Calibri" pitchFamily="34" charset="0"/>
              </a:rPr>
              <a:t>sviluppo</a:t>
            </a:r>
            <a:r>
              <a:rPr lang="en-GB" b="1" dirty="0" smtClean="0">
                <a:latin typeface="Calibri" pitchFamily="34" charset="0"/>
              </a:rPr>
              <a:t>, </a:t>
            </a:r>
            <a:r>
              <a:rPr lang="en-GB" b="1" dirty="0" err="1" smtClean="0">
                <a:latin typeface="Calibri" pitchFamily="34" charset="0"/>
              </a:rPr>
              <a:t>lancio</a:t>
            </a:r>
            <a:r>
              <a:rPr lang="en-GB" b="1" dirty="0" smtClean="0">
                <a:latin typeface="Calibri" pitchFamily="34" charset="0"/>
              </a:rPr>
              <a:t>, </a:t>
            </a:r>
            <a:r>
              <a:rPr lang="en-GB" b="1" dirty="0" err="1" smtClean="0">
                <a:latin typeface="Calibri" pitchFamily="34" charset="0"/>
              </a:rPr>
              <a:t>crescità</a:t>
            </a:r>
            <a:r>
              <a:rPr lang="en-GB" b="1" dirty="0" smtClean="0">
                <a:latin typeface="Calibri" pitchFamily="34" charset="0"/>
              </a:rPr>
              <a:t>, </a:t>
            </a:r>
            <a:r>
              <a:rPr lang="en-GB" b="1" dirty="0" err="1" smtClean="0">
                <a:latin typeface="Calibri" pitchFamily="34" charset="0"/>
              </a:rPr>
              <a:t>stabilità</a:t>
            </a:r>
            <a:r>
              <a:rPr lang="en-GB" b="1" dirty="0" smtClean="0">
                <a:latin typeface="Calibri" pitchFamily="34" charset="0"/>
              </a:rPr>
              <a:t>, etc. Per </a:t>
            </a:r>
            <a:r>
              <a:rPr lang="en-GB" b="1" dirty="0" err="1" smtClean="0">
                <a:latin typeface="Calibri" pitchFamily="34" charset="0"/>
              </a:rPr>
              <a:t>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prodotti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verdi</a:t>
            </a:r>
            <a:r>
              <a:rPr lang="en-GB" b="1" dirty="0" smtClean="0">
                <a:latin typeface="Calibri" pitchFamily="34" charset="0"/>
              </a:rPr>
              <a:t> in </a:t>
            </a:r>
            <a:r>
              <a:rPr lang="en-GB" b="1" dirty="0" err="1" smtClean="0">
                <a:latin typeface="Calibri" pitchFamily="34" charset="0"/>
              </a:rPr>
              <a:t>particolare</a:t>
            </a:r>
            <a:r>
              <a:rPr lang="en-GB" b="1" dirty="0" smtClean="0">
                <a:latin typeface="Calibri" pitchFamily="34" charset="0"/>
              </a:rPr>
              <a:t>, </a:t>
            </a:r>
            <a:r>
              <a:rPr lang="en-GB" b="1" dirty="0" err="1" smtClean="0">
                <a:latin typeface="Calibri" pitchFamily="34" charset="0"/>
              </a:rPr>
              <a:t>possono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verificarsi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opportunità</a:t>
            </a:r>
            <a:r>
              <a:rPr lang="en-GB" b="1" dirty="0" smtClean="0">
                <a:latin typeface="Calibri" pitchFamily="34" charset="0"/>
              </a:rPr>
              <a:t>  di </a:t>
            </a:r>
            <a:r>
              <a:rPr lang="en-GB" b="1" dirty="0" err="1" smtClean="0">
                <a:latin typeface="Calibri" pitchFamily="34" charset="0"/>
              </a:rPr>
              <a:t>esplorare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nuove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dimensioni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anche</a:t>
            </a:r>
            <a:r>
              <a:rPr lang="en-GB" b="1" dirty="0" smtClean="0">
                <a:latin typeface="Calibri" pitchFamily="34" charset="0"/>
              </a:rPr>
              <a:t> per un </a:t>
            </a:r>
            <a:r>
              <a:rPr lang="en-GB" b="1" dirty="0" err="1" smtClean="0">
                <a:latin typeface="Calibri" pitchFamily="34" charset="0"/>
              </a:rPr>
              <a:t>prodotto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consolidato</a:t>
            </a:r>
            <a:r>
              <a:rPr lang="en-GB" b="1" dirty="0" smtClean="0">
                <a:latin typeface="Calibri" pitchFamily="34" charset="0"/>
              </a:rPr>
              <a:t>. </a:t>
            </a:r>
            <a:endParaRPr lang="en-GB" b="1" dirty="0" smtClean="0">
              <a:latin typeface="Calibri" pitchFamily="34" charset="0"/>
            </a:endParaRPr>
          </a:p>
          <a:p>
            <a:pPr marL="0" lvl="4" indent="95250"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None/>
              <a:defRPr/>
            </a:pPr>
            <a:endParaRPr lang="en-GB" b="1" dirty="0" smtClean="0">
              <a:latin typeface="Calibri" pitchFamily="34" charset="0"/>
            </a:endParaRPr>
          </a:p>
          <a:p>
            <a:pPr marL="0" lvl="4" indent="95250"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en-GB" b="1" i="1" dirty="0" smtClean="0">
                <a:latin typeface="Calibri" pitchFamily="34" charset="0"/>
              </a:rPr>
              <a:t> </a:t>
            </a:r>
            <a:r>
              <a:rPr lang="en-GB" b="1" dirty="0" smtClean="0">
                <a:latin typeface="Calibri" pitchFamily="34" charset="0"/>
              </a:rPr>
              <a:t>Target </a:t>
            </a:r>
            <a:endParaRPr lang="en-GB" b="1" dirty="0" smtClean="0">
              <a:latin typeface="Calibri" pitchFamily="34" charset="0"/>
            </a:endParaRPr>
          </a:p>
          <a:p>
            <a:pPr marL="0" lvl="4" indent="0" eaLnBrk="1" hangingPunct="1">
              <a:lnSpc>
                <a:spcPct val="115000"/>
              </a:lnSpc>
              <a:buClr>
                <a:schemeClr val="hlink"/>
              </a:buClr>
              <a:defRPr/>
            </a:pPr>
            <a:r>
              <a:rPr lang="en-GB" b="1" dirty="0" err="1" smtClean="0">
                <a:latin typeface="Calibri" pitchFamily="34" charset="0"/>
              </a:rPr>
              <a:t>Dettagliare</a:t>
            </a:r>
            <a:r>
              <a:rPr lang="en-GB" b="1" dirty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il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profilo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dei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consumatori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che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vuole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raggiungere</a:t>
            </a:r>
            <a:r>
              <a:rPr lang="en-GB" b="1" dirty="0" smtClean="0">
                <a:latin typeface="Calibri" pitchFamily="34" charset="0"/>
              </a:rPr>
              <a:t> in </a:t>
            </a:r>
            <a:r>
              <a:rPr lang="en-GB" b="1" dirty="0" err="1" smtClean="0">
                <a:latin typeface="Calibri" pitchFamily="34" charset="0"/>
              </a:rPr>
              <a:t>diversi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segmenti</a:t>
            </a:r>
            <a:r>
              <a:rPr lang="en-GB" b="1" dirty="0">
                <a:latin typeface="Calibri" pitchFamily="34" charset="0"/>
              </a:rPr>
              <a:t> </a:t>
            </a:r>
            <a:r>
              <a:rPr lang="en-GB" b="1" dirty="0" smtClean="0">
                <a:latin typeface="Calibri" pitchFamily="34" charset="0"/>
              </a:rPr>
              <a:t>e </a:t>
            </a:r>
            <a:r>
              <a:rPr lang="en-GB" b="1" dirty="0" err="1" smtClean="0">
                <a:latin typeface="Calibri" pitchFamily="34" charset="0"/>
              </a:rPr>
              <a:t>possibilmente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raffinare</a:t>
            </a:r>
            <a:r>
              <a:rPr lang="en-GB" b="1" dirty="0" smtClean="0">
                <a:latin typeface="Calibri" pitchFamily="34" charset="0"/>
              </a:rPr>
              <a:t> la </a:t>
            </a:r>
            <a:r>
              <a:rPr lang="en-GB" b="1" dirty="0" err="1" smtClean="0">
                <a:latin typeface="Calibri" pitchFamily="34" charset="0"/>
              </a:rPr>
              <a:t>definizione</a:t>
            </a:r>
            <a:r>
              <a:rPr lang="en-GB" b="1" dirty="0" smtClean="0">
                <a:latin typeface="Calibri" pitchFamily="34" charset="0"/>
              </a:rPr>
              <a:t> del target in </a:t>
            </a:r>
            <a:r>
              <a:rPr lang="en-GB" b="1" dirty="0" err="1" smtClean="0">
                <a:latin typeface="Calibri" pitchFamily="34" charset="0"/>
              </a:rPr>
              <a:t>accordo</a:t>
            </a:r>
            <a:r>
              <a:rPr lang="en-GB" b="1" dirty="0" smtClean="0">
                <a:latin typeface="Calibri" pitchFamily="34" charset="0"/>
              </a:rPr>
              <a:t> con </a:t>
            </a:r>
            <a:r>
              <a:rPr lang="en-GB" b="1" dirty="0" err="1" smtClean="0">
                <a:latin typeface="Calibri" pitchFamily="34" charset="0"/>
              </a:rPr>
              <a:t>gli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obiettivi</a:t>
            </a:r>
            <a:r>
              <a:rPr lang="en-GB" b="1" dirty="0" smtClean="0">
                <a:latin typeface="Calibri" pitchFamily="34" charset="0"/>
              </a:rPr>
              <a:t>.</a:t>
            </a:r>
            <a:r>
              <a:rPr lang="en-GB" dirty="0" smtClean="0">
                <a:latin typeface="Calibri" pitchFamily="34" charset="0"/>
              </a:rPr>
              <a:t> </a:t>
            </a:r>
            <a:endParaRPr lang="en-GB" dirty="0" smtClean="0">
              <a:latin typeface="Calibri" pitchFamily="34" charset="0"/>
            </a:endParaRPr>
          </a:p>
          <a:p>
            <a:pPr algn="r">
              <a:lnSpc>
                <a:spcPct val="114000"/>
              </a:lnSpc>
              <a:spcAft>
                <a:spcPts val="0"/>
              </a:spcAft>
              <a:defRPr/>
            </a:pPr>
            <a:r>
              <a:rPr lang="en-GB" sz="1200" dirty="0" smtClean="0">
                <a:latin typeface="Calibri" pitchFamily="34" charset="0"/>
                <a:ea typeface="Calibri"/>
                <a:cs typeface="Times New Roman"/>
              </a:rPr>
              <a:t>Devine et al. 2012, </a:t>
            </a:r>
            <a:r>
              <a:rPr lang="en-GB" sz="1200" dirty="0" smtClean="0">
                <a:latin typeface="Calibri"/>
                <a:ea typeface="Calibri"/>
                <a:cs typeface="Times New Roman"/>
              </a:rPr>
              <a:t>http://2012books.lardbucket.org/books/sustainable-business-cases/s10</a:t>
            </a:r>
          </a:p>
          <a:p>
            <a:pPr algn="r">
              <a:lnSpc>
                <a:spcPct val="114000"/>
              </a:lnSpc>
              <a:spcAft>
                <a:spcPts val="0"/>
              </a:spcAft>
              <a:defRPr/>
            </a:pPr>
            <a:r>
              <a:rPr lang="en-GB" sz="1200" dirty="0" smtClean="0">
                <a:latin typeface="Calibri"/>
                <a:ea typeface="Calibri"/>
                <a:cs typeface="Times New Roman"/>
              </a:rPr>
              <a:t>sustainable-business marketing.html</a:t>
            </a:r>
          </a:p>
          <a:p>
            <a:pPr marL="0" lvl="4" indent="0" eaLnBrk="1" hangingPunct="1">
              <a:lnSpc>
                <a:spcPct val="115000"/>
              </a:lnSpc>
              <a:buClr>
                <a:schemeClr val="hlink"/>
              </a:buClr>
              <a:defRPr/>
            </a:pPr>
            <a:endParaRPr lang="en-GB" dirty="0" smtClean="0">
              <a:latin typeface="Calibri" pitchFamily="34" charset="0"/>
            </a:endParaRPr>
          </a:p>
        </p:txBody>
      </p:sp>
      <p:pic>
        <p:nvPicPr>
          <p:cNvPr id="14340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horn">
  <a:themeElements>
    <a:clrScheme name="Ahorn 11">
      <a:dk1>
        <a:srgbClr val="009900"/>
      </a:dk1>
      <a:lt1>
        <a:srgbClr val="FFFFFF"/>
      </a:lt1>
      <a:dk2>
        <a:srgbClr val="6FB56D"/>
      </a:dk2>
      <a:lt2>
        <a:srgbClr val="FFFFCC"/>
      </a:lt2>
      <a:accent1>
        <a:srgbClr val="2B877C"/>
      </a:accent1>
      <a:accent2>
        <a:srgbClr val="5A9A5F"/>
      </a:accent2>
      <a:accent3>
        <a:srgbClr val="BBD7BA"/>
      </a:accent3>
      <a:accent4>
        <a:srgbClr val="DADADA"/>
      </a:accent4>
      <a:accent5>
        <a:srgbClr val="ACC3BF"/>
      </a:accent5>
      <a:accent6>
        <a:srgbClr val="518B55"/>
      </a:accent6>
      <a:hlink>
        <a:srgbClr val="99FF33"/>
      </a:hlink>
      <a:folHlink>
        <a:srgbClr val="CCFF99"/>
      </a:folHlink>
    </a:clrScheme>
    <a:fontScheme name="Ahor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horn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orn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orn 10">
        <a:dk1>
          <a:srgbClr val="008000"/>
        </a:dk1>
        <a:lt1>
          <a:srgbClr val="FFFFFF"/>
        </a:lt1>
        <a:dk2>
          <a:srgbClr val="A6E597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D0F0C9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11">
        <a:dk1>
          <a:srgbClr val="009900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12">
        <a:dk1>
          <a:srgbClr val="56925A"/>
        </a:dk1>
        <a:lt1>
          <a:srgbClr val="FFFFFF"/>
        </a:lt1>
        <a:dk2>
          <a:srgbClr val="009900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AACAA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horn">
  <a:themeElements>
    <a:clrScheme name="1_Ahorn 11">
      <a:dk1>
        <a:srgbClr val="009900"/>
      </a:dk1>
      <a:lt1>
        <a:srgbClr val="FFFFFF"/>
      </a:lt1>
      <a:dk2>
        <a:srgbClr val="6FB56D"/>
      </a:dk2>
      <a:lt2>
        <a:srgbClr val="FFFFCC"/>
      </a:lt2>
      <a:accent1>
        <a:srgbClr val="2B877C"/>
      </a:accent1>
      <a:accent2>
        <a:srgbClr val="5A9A5F"/>
      </a:accent2>
      <a:accent3>
        <a:srgbClr val="BBD7BA"/>
      </a:accent3>
      <a:accent4>
        <a:srgbClr val="DADADA"/>
      </a:accent4>
      <a:accent5>
        <a:srgbClr val="ACC3BF"/>
      </a:accent5>
      <a:accent6>
        <a:srgbClr val="518B55"/>
      </a:accent6>
      <a:hlink>
        <a:srgbClr val="99FF33"/>
      </a:hlink>
      <a:folHlink>
        <a:srgbClr val="CCFF99"/>
      </a:folHlink>
    </a:clrScheme>
    <a:fontScheme name="1_Ahor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Zusammengesetz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Ahorn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horn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horn 10">
        <a:dk1>
          <a:srgbClr val="008000"/>
        </a:dk1>
        <a:lt1>
          <a:srgbClr val="FFFFFF"/>
        </a:lt1>
        <a:dk2>
          <a:srgbClr val="A6E597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D0F0C9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11">
        <a:dk1>
          <a:srgbClr val="009900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12">
        <a:dk1>
          <a:srgbClr val="56925A"/>
        </a:dk1>
        <a:lt1>
          <a:srgbClr val="FFFFFF"/>
        </a:lt1>
        <a:dk2>
          <a:srgbClr val="009900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AACAA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Larissa 4">
      <a:dk1>
        <a:srgbClr val="56925A"/>
      </a:dk1>
      <a:lt1>
        <a:srgbClr val="FFFFFF"/>
      </a:lt1>
      <a:dk2>
        <a:srgbClr val="009900"/>
      </a:dk2>
      <a:lt2>
        <a:srgbClr val="FFFFCC"/>
      </a:lt2>
      <a:accent1>
        <a:srgbClr val="2B877C"/>
      </a:accent1>
      <a:accent2>
        <a:srgbClr val="5A9A5F"/>
      </a:accent2>
      <a:accent3>
        <a:srgbClr val="AACAAA"/>
      </a:accent3>
      <a:accent4>
        <a:srgbClr val="DADADA"/>
      </a:accent4>
      <a:accent5>
        <a:srgbClr val="ACC3BF"/>
      </a:accent5>
      <a:accent6>
        <a:srgbClr val="518B55"/>
      </a:accent6>
      <a:hlink>
        <a:srgbClr val="99FF33"/>
      </a:hlink>
      <a:folHlink>
        <a:srgbClr val="CCFF99"/>
      </a:folHlink>
    </a:clrScheme>
    <a:fontScheme name="Lariss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8000"/>
        </a:dk1>
        <a:lt1>
          <a:srgbClr val="FFFFFF"/>
        </a:lt1>
        <a:dk2>
          <a:srgbClr val="A6E597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D0F0C9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9900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4">
        <a:dk1>
          <a:srgbClr val="56925A"/>
        </a:dk1>
        <a:lt1>
          <a:srgbClr val="FFFFFF"/>
        </a:lt1>
        <a:dk2>
          <a:srgbClr val="009900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AACAA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110</TotalTime>
  <Words>963</Words>
  <Application>Microsoft Office PowerPoint</Application>
  <PresentationFormat>Presentazione su schermo (4:3)</PresentationFormat>
  <Paragraphs>135</Paragraphs>
  <Slides>15</Slides>
  <Notes>14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15</vt:i4>
      </vt:variant>
    </vt:vector>
  </HeadingPairs>
  <TitlesOfParts>
    <vt:vector size="22" baseType="lpstr">
      <vt:lpstr>Times New Roman</vt:lpstr>
      <vt:lpstr>Arial</vt:lpstr>
      <vt:lpstr>Wingdings</vt:lpstr>
      <vt:lpstr>Calibri</vt:lpstr>
      <vt:lpstr>Ahorn</vt:lpstr>
      <vt:lpstr>1_Ahorn</vt:lpstr>
      <vt:lpstr>Larissa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@MINDSET: Managing Social Relations in Schools</dc:title>
  <dc:creator>Isabel Nunes</dc:creator>
  <cp:lastModifiedBy>Gruppo Didattica della Fisica</cp:lastModifiedBy>
  <cp:revision>194</cp:revision>
  <dcterms:created xsi:type="dcterms:W3CDTF">2015-04-17T17:10:25Z</dcterms:created>
  <dcterms:modified xsi:type="dcterms:W3CDTF">2016-06-21T16:39:02Z</dcterms:modified>
</cp:coreProperties>
</file>