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492" r:id="rId3"/>
    <p:sldId id="484" r:id="rId4"/>
    <p:sldId id="480" r:id="rId5"/>
    <p:sldId id="485" r:id="rId6"/>
    <p:sldId id="486" r:id="rId7"/>
    <p:sldId id="488" r:id="rId8"/>
    <p:sldId id="460" r:id="rId9"/>
    <p:sldId id="452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71" d="100"/>
          <a:sy n="71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6/24/2016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096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6/24/2016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‹N›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50142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CORSO III</a:t>
            </a:r>
          </a:p>
          <a:p>
            <a:pPr algn="ctr">
              <a:defRPr/>
            </a:pP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Impresa –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2400" b="1" i="0" cap="smal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>
                <a:solidFill>
                  <a:schemeClr val="bg2">
                    <a:lumMod val="50000"/>
                  </a:schemeClr>
                </a:solidFill>
              </a:rPr>
              <a:t>Intelligente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MODULO 3</a:t>
            </a:r>
          </a:p>
          <a:p>
            <a:pPr algn="ctr">
              <a:defRPr/>
            </a:pP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Applicazioni</a:t>
            </a:r>
            <a:r>
              <a:rPr lang="en-GB" sz="2400" b="1" i="0" cap="small" dirty="0">
                <a:solidFill>
                  <a:schemeClr val="bg2">
                    <a:lumMod val="50000"/>
                  </a:schemeClr>
                </a:solidFill>
              </a:rPr>
              <a:t> per </a:t>
            </a: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l’imprenditoria</a:t>
            </a:r>
            <a:r>
              <a:rPr lang="en-GB" sz="2400" b="1" i="0" cap="smal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>
                <a:solidFill>
                  <a:schemeClr val="bg2">
                    <a:lumMod val="50000"/>
                  </a:schemeClr>
                </a:solidFill>
              </a:rPr>
              <a:t>verde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TEMA 9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smtClean="0">
                <a:solidFill>
                  <a:schemeClr val="bg2">
                    <a:lumMod val="50000"/>
                  </a:schemeClr>
                </a:solidFill>
              </a:rPr>
              <a:t>intelligente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nei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trasporti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E TRASPORTI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61257" y="899450"/>
            <a:ext cx="8742066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L’80%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popolazione</a:t>
            </a:r>
            <a:r>
              <a:rPr lang="en-US" sz="2800" dirty="0" smtClean="0"/>
              <a:t> vive in </a:t>
            </a:r>
            <a:r>
              <a:rPr lang="en-US" sz="2800" dirty="0" err="1" smtClean="0"/>
              <a:t>aree</a:t>
            </a:r>
            <a:r>
              <a:rPr lang="en-US" sz="2800" dirty="0" smtClean="0"/>
              <a:t> urbane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Gli</a:t>
            </a:r>
            <a:r>
              <a:rPr lang="en-US" sz="2800" dirty="0" smtClean="0"/>
              <a:t> standard di vita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elevano</a:t>
            </a:r>
            <a:r>
              <a:rPr lang="en-US" sz="2800" dirty="0" smtClean="0"/>
              <a:t> e </a:t>
            </a:r>
            <a:r>
              <a:rPr lang="en-US" sz="2800" dirty="0" err="1" smtClean="0"/>
              <a:t>comportano</a:t>
            </a:r>
            <a:r>
              <a:rPr lang="en-US" sz="2800" dirty="0" smtClean="0"/>
              <a:t> </a:t>
            </a:r>
            <a:r>
              <a:rPr lang="en-US" sz="2800" dirty="0" err="1" smtClean="0"/>
              <a:t>tra</a:t>
            </a:r>
            <a:r>
              <a:rPr lang="en-US" sz="2800" dirty="0" smtClean="0"/>
              <a:t> </a:t>
            </a:r>
            <a:r>
              <a:rPr lang="en-US" sz="2800" dirty="0" err="1" smtClean="0"/>
              <a:t>l’altro</a:t>
            </a:r>
            <a:r>
              <a:rPr lang="en-US" sz="2800" dirty="0" smtClean="0"/>
              <a:t> un </a:t>
            </a:r>
            <a:r>
              <a:rPr lang="en-US" sz="2800" dirty="0" err="1" smtClean="0"/>
              <a:t>aumento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mobilità</a:t>
            </a:r>
            <a:r>
              <a:rPr lang="en-US" sz="2800" dirty="0" smtClean="0"/>
              <a:t> </a:t>
            </a:r>
            <a:r>
              <a:rPr lang="en-US" sz="2800" dirty="0" err="1" smtClean="0"/>
              <a:t>degli</a:t>
            </a:r>
            <a:r>
              <a:rPr lang="en-US" sz="2800" dirty="0" smtClean="0"/>
              <a:t> </a:t>
            </a:r>
            <a:r>
              <a:rPr lang="en-US" sz="2800" dirty="0" err="1" smtClean="0"/>
              <a:t>individui</a:t>
            </a:r>
            <a:r>
              <a:rPr lang="en-US" sz="2800" dirty="0" smtClean="0"/>
              <a:t> e del </a:t>
            </a:r>
            <a:r>
              <a:rPr lang="en-US" sz="2800" dirty="0" err="1" smtClean="0"/>
              <a:t>numero</a:t>
            </a:r>
            <a:r>
              <a:rPr lang="en-US" sz="2800" dirty="0" smtClean="0"/>
              <a:t> di </a:t>
            </a:r>
            <a:r>
              <a:rPr lang="en-US" sz="2800" dirty="0" err="1" smtClean="0"/>
              <a:t>veicoli</a:t>
            </a:r>
            <a:r>
              <a:rPr lang="en-US" sz="2800" dirty="0" smtClean="0"/>
              <a:t> in </a:t>
            </a:r>
            <a:r>
              <a:rPr lang="en-US" sz="2800" dirty="0" err="1" smtClean="0"/>
              <a:t>circolazione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Il </a:t>
            </a:r>
            <a:r>
              <a:rPr lang="en-US" sz="2800" dirty="0" err="1" smtClean="0"/>
              <a:t>mercato</a:t>
            </a:r>
            <a:r>
              <a:rPr lang="en-US" sz="2800" dirty="0" smtClean="0"/>
              <a:t> </a:t>
            </a:r>
            <a:r>
              <a:rPr lang="en-US" sz="2800" dirty="0" err="1" smtClean="0"/>
              <a:t>globale</a:t>
            </a:r>
            <a:r>
              <a:rPr lang="en-US" sz="2800" dirty="0" smtClean="0"/>
              <a:t> </a:t>
            </a:r>
            <a:r>
              <a:rPr lang="en-US" sz="2800" dirty="0" err="1" smtClean="0"/>
              <a:t>comporta</a:t>
            </a:r>
            <a:r>
              <a:rPr lang="en-US" sz="2800" dirty="0" smtClean="0"/>
              <a:t> un </a:t>
            </a:r>
            <a:r>
              <a:rPr lang="en-US" sz="2800" dirty="0" err="1" smtClean="0"/>
              <a:t>aumento</a:t>
            </a:r>
            <a:r>
              <a:rPr lang="en-US" sz="2800" dirty="0" smtClean="0"/>
              <a:t> </a:t>
            </a:r>
            <a:r>
              <a:rPr lang="en-US" sz="2800" dirty="0" err="1" smtClean="0"/>
              <a:t>costante</a:t>
            </a:r>
            <a:r>
              <a:rPr lang="en-US" sz="2800" dirty="0" smtClean="0"/>
              <a:t> del volume di </a:t>
            </a:r>
            <a:r>
              <a:rPr lang="en-US" sz="2800" dirty="0" err="1" smtClean="0"/>
              <a:t>trasporti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Nei</a:t>
            </a:r>
            <a:r>
              <a:rPr lang="en-US" sz="2800" dirty="0" smtClean="0"/>
              <a:t> </a:t>
            </a:r>
            <a:r>
              <a:rPr lang="en-US" sz="2800" dirty="0" err="1" smtClean="0"/>
              <a:t>trasporti</a:t>
            </a:r>
            <a:r>
              <a:rPr lang="en-US" sz="2800" dirty="0" smtClean="0"/>
              <a:t> è </a:t>
            </a:r>
            <a:r>
              <a:rPr lang="en-US" sz="2800" dirty="0" err="1" smtClean="0"/>
              <a:t>prevalente</a:t>
            </a:r>
            <a:r>
              <a:rPr lang="en-US" sz="2800" dirty="0" smtClean="0"/>
              <a:t> </a:t>
            </a:r>
            <a:r>
              <a:rPr lang="en-US" sz="2800" dirty="0" err="1" smtClean="0"/>
              <a:t>l’uso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combustibili</a:t>
            </a:r>
            <a:r>
              <a:rPr lang="en-US" sz="2800" dirty="0" smtClean="0"/>
              <a:t> </a:t>
            </a:r>
            <a:r>
              <a:rPr lang="en-US" sz="2800" dirty="0" err="1" smtClean="0"/>
              <a:t>fossili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trasporti</a:t>
            </a:r>
            <a:r>
              <a:rPr lang="en-US" sz="2800" dirty="0" smtClean="0"/>
              <a:t> </a:t>
            </a:r>
            <a:r>
              <a:rPr lang="en-US" sz="2800" dirty="0" err="1" smtClean="0"/>
              <a:t>determinano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31%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e </a:t>
            </a:r>
            <a:r>
              <a:rPr lang="en-US" sz="2800" dirty="0" err="1" smtClean="0"/>
              <a:t>il</a:t>
            </a:r>
            <a:r>
              <a:rPr lang="en-US" sz="2800" dirty="0" smtClean="0"/>
              <a:t> 21%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di gas </a:t>
            </a:r>
            <a:r>
              <a:rPr lang="en-US" sz="2800" dirty="0" err="1" smtClean="0"/>
              <a:t>serra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Nelle</a:t>
            </a:r>
            <a:r>
              <a:rPr lang="en-US" sz="2800" dirty="0" smtClean="0"/>
              <a:t> </a:t>
            </a:r>
            <a:r>
              <a:rPr lang="en-US" sz="2800" dirty="0" err="1" smtClean="0"/>
              <a:t>città</a:t>
            </a:r>
            <a:r>
              <a:rPr lang="en-US" sz="2800" dirty="0" smtClean="0"/>
              <a:t> la </a:t>
            </a:r>
            <a:r>
              <a:rPr lang="en-US" sz="2800" dirty="0" err="1" smtClean="0"/>
              <a:t>percentuale</a:t>
            </a:r>
            <a:r>
              <a:rPr lang="en-US" sz="2800" dirty="0" smtClean="0"/>
              <a:t> di </a:t>
            </a:r>
            <a:r>
              <a:rPr lang="en-US" sz="2800" dirty="0" err="1" smtClean="0"/>
              <a:t>emissione</a:t>
            </a:r>
            <a:r>
              <a:rPr lang="en-US" sz="2800" dirty="0" smtClean="0"/>
              <a:t> di gas </a:t>
            </a:r>
            <a:r>
              <a:rPr lang="en-US" sz="2800" dirty="0" err="1" smtClean="0"/>
              <a:t>serra</a:t>
            </a:r>
            <a:r>
              <a:rPr lang="en-US" sz="2800" dirty="0" smtClean="0"/>
              <a:t> </a:t>
            </a:r>
            <a:r>
              <a:rPr lang="en-US" sz="2800" dirty="0" err="1" smtClean="0"/>
              <a:t>dovute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</a:t>
            </a:r>
            <a:r>
              <a:rPr lang="en-US" sz="2800" dirty="0" err="1" smtClean="0"/>
              <a:t>trasporti</a:t>
            </a:r>
            <a:r>
              <a:rPr lang="en-US" sz="2800" dirty="0" smtClean="0"/>
              <a:t> sale al 40%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UN CAMBIAMENTO NECESSARIO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 </a:t>
            </a:r>
            <a:r>
              <a:rPr lang="en-US" sz="2800" dirty="0" err="1" smtClean="0"/>
              <a:t>motori</a:t>
            </a:r>
            <a:r>
              <a:rPr lang="en-US" sz="2800" dirty="0" smtClean="0"/>
              <a:t> </a:t>
            </a:r>
            <a:r>
              <a:rPr lang="en-US" sz="2800" dirty="0" err="1" smtClean="0"/>
              <a:t>inquinanti</a:t>
            </a:r>
            <a:r>
              <a:rPr lang="en-US" sz="2800" dirty="0" smtClean="0"/>
              <a:t> </a:t>
            </a:r>
            <a:r>
              <a:rPr lang="en-US" sz="2800" dirty="0" err="1" smtClean="0"/>
              <a:t>devono</a:t>
            </a:r>
            <a:r>
              <a:rPr lang="en-US" sz="2800" dirty="0" smtClean="0"/>
              <a:t>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sostituiti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Bisogna</a:t>
            </a:r>
            <a:r>
              <a:rPr lang="en-US" sz="2800" dirty="0" smtClean="0"/>
              <a:t> </a:t>
            </a:r>
            <a:r>
              <a:rPr lang="en-US" sz="2800" dirty="0" err="1" smtClean="0"/>
              <a:t>usare</a:t>
            </a:r>
            <a:r>
              <a:rPr lang="en-US" sz="2800" dirty="0" smtClean="0"/>
              <a:t> </a:t>
            </a:r>
            <a:r>
              <a:rPr lang="en-US" sz="2800" dirty="0" err="1" smtClean="0"/>
              <a:t>fonti</a:t>
            </a:r>
            <a:r>
              <a:rPr lang="en-US" sz="2800" dirty="0" smtClean="0"/>
              <a:t> </a:t>
            </a:r>
            <a:r>
              <a:rPr lang="en-US" sz="2800" dirty="0" err="1" smtClean="0"/>
              <a:t>rinnovabili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Bisogna</a:t>
            </a:r>
            <a:r>
              <a:rPr lang="en-US" sz="2800" dirty="0" smtClean="0"/>
              <a:t> </a:t>
            </a:r>
            <a:r>
              <a:rPr lang="en-US" sz="2800" dirty="0" err="1" smtClean="0"/>
              <a:t>ridurre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consumi</a:t>
            </a:r>
            <a:r>
              <a:rPr lang="en-US" sz="2800" dirty="0" smtClean="0"/>
              <a:t> di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e di </a:t>
            </a:r>
            <a:r>
              <a:rPr lang="en-US" sz="2800" dirty="0" err="1" smtClean="0"/>
              <a:t>consequenza</a:t>
            </a:r>
            <a:r>
              <a:rPr lang="en-US" sz="2800" dirty="0" smtClean="0"/>
              <a:t> le </a:t>
            </a:r>
            <a:r>
              <a:rPr lang="en-US" sz="2800" dirty="0" err="1" smtClean="0"/>
              <a:t>emissioni</a:t>
            </a:r>
            <a:r>
              <a:rPr lang="en-US" sz="2800" dirty="0" smtClean="0"/>
              <a:t> </a:t>
            </a:r>
            <a:r>
              <a:rPr lang="en-US" sz="2800" dirty="0" err="1" smtClean="0"/>
              <a:t>inquinanti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L’energia</a:t>
            </a:r>
            <a:r>
              <a:rPr lang="en-US" sz="2800" dirty="0" smtClean="0"/>
              <a:t> </a:t>
            </a:r>
            <a:r>
              <a:rPr lang="en-US" sz="2800" dirty="0" err="1" smtClean="0"/>
              <a:t>intelligente</a:t>
            </a:r>
            <a:r>
              <a:rPr lang="en-US" sz="2800" dirty="0" smtClean="0"/>
              <a:t> è un </a:t>
            </a:r>
            <a:r>
              <a:rPr lang="en-US" sz="2800" dirty="0" err="1" smtClean="0"/>
              <a:t>fattore</a:t>
            </a:r>
            <a:r>
              <a:rPr lang="en-US" sz="2800" dirty="0" smtClean="0"/>
              <a:t> </a:t>
            </a:r>
            <a:r>
              <a:rPr lang="en-US" sz="2800" dirty="0" err="1" smtClean="0"/>
              <a:t>cruciale</a:t>
            </a:r>
            <a:r>
              <a:rPr lang="en-US" sz="2800" dirty="0" smtClean="0"/>
              <a:t> per </a:t>
            </a:r>
            <a:r>
              <a:rPr lang="en-US" sz="2800" dirty="0" err="1" smtClean="0"/>
              <a:t>l’evoluzione</a:t>
            </a:r>
            <a:r>
              <a:rPr lang="en-US" sz="2800" dirty="0" smtClean="0"/>
              <a:t> del </a:t>
            </a:r>
            <a:r>
              <a:rPr lang="en-US" sz="2800" dirty="0" err="1" smtClean="0"/>
              <a:t>settore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trasporti</a:t>
            </a:r>
            <a:endParaRPr lang="en-US" sz="2800" dirty="0" smtClean="0"/>
          </a:p>
          <a:p>
            <a:pPr lvl="1" indent="-3810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US" dirty="0" err="1" smtClean="0"/>
              <a:t>Veicoli</a:t>
            </a:r>
            <a:r>
              <a:rPr lang="en-US" dirty="0" smtClean="0"/>
              <a:t> non </a:t>
            </a:r>
            <a:r>
              <a:rPr lang="en-US" dirty="0" err="1" smtClean="0"/>
              <a:t>inquinanti</a:t>
            </a:r>
            <a:r>
              <a:rPr lang="en-US" dirty="0" smtClean="0"/>
              <a:t> e </a:t>
            </a:r>
            <a:r>
              <a:rPr lang="en-US" dirty="0" err="1" smtClean="0"/>
              <a:t>altamente</a:t>
            </a:r>
            <a:r>
              <a:rPr lang="en-US" dirty="0" smtClean="0"/>
              <a:t> </a:t>
            </a:r>
            <a:r>
              <a:rPr lang="en-US" dirty="0" err="1" smtClean="0"/>
              <a:t>efficienti</a:t>
            </a:r>
            <a:r>
              <a:rPr lang="en-US" dirty="0" smtClean="0"/>
              <a:t>: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b="1" dirty="0" err="1" smtClean="0"/>
              <a:t>veicoli</a:t>
            </a:r>
            <a:r>
              <a:rPr lang="en-US" b="1" dirty="0" smtClean="0"/>
              <a:t> </a:t>
            </a:r>
            <a:r>
              <a:rPr lang="en-US" b="1" dirty="0" err="1" smtClean="0"/>
              <a:t>elettrici</a:t>
            </a:r>
            <a:endParaRPr lang="en-US" b="1" dirty="0" smtClean="0"/>
          </a:p>
          <a:p>
            <a:pPr lvl="1" indent="-381000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en-US" dirty="0" err="1" smtClean="0"/>
              <a:t>L’energia</a:t>
            </a:r>
            <a:r>
              <a:rPr lang="en-US" dirty="0" smtClean="0"/>
              <a:t> </a:t>
            </a:r>
            <a:r>
              <a:rPr lang="en-US" dirty="0" err="1" smtClean="0"/>
              <a:t>necessaria</a:t>
            </a:r>
            <a:r>
              <a:rPr lang="en-US" dirty="0" smtClean="0"/>
              <a:t> per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veicoli</a:t>
            </a:r>
            <a:r>
              <a:rPr lang="en-US" dirty="0" smtClean="0"/>
              <a:t> </a:t>
            </a:r>
            <a:r>
              <a:rPr lang="en-US" dirty="0" err="1" smtClean="0"/>
              <a:t>arriverà</a:t>
            </a:r>
            <a:r>
              <a:rPr lang="en-US" dirty="0" smtClean="0"/>
              <a:t> </a:t>
            </a:r>
            <a:r>
              <a:rPr lang="en-US" dirty="0" err="1" smtClean="0"/>
              <a:t>dalla</a:t>
            </a:r>
            <a:r>
              <a:rPr lang="en-US" dirty="0" smtClean="0"/>
              <a:t> smart grid e </a:t>
            </a:r>
            <a:r>
              <a:rPr lang="en-US" dirty="0" err="1" smtClean="0"/>
              <a:t>sarà</a:t>
            </a:r>
            <a:r>
              <a:rPr lang="en-US" dirty="0" smtClean="0"/>
              <a:t> </a:t>
            </a:r>
            <a:r>
              <a:rPr lang="en-US" dirty="0" err="1" smtClean="0"/>
              <a:t>generata</a:t>
            </a:r>
            <a:r>
              <a:rPr lang="en-US" dirty="0" smtClean="0"/>
              <a:t> da </a:t>
            </a:r>
            <a:r>
              <a:rPr lang="en-US" dirty="0" err="1" smtClean="0"/>
              <a:t>fonti</a:t>
            </a:r>
            <a:r>
              <a:rPr lang="en-US" dirty="0" smtClean="0"/>
              <a:t> </a:t>
            </a:r>
            <a:r>
              <a:rPr lang="en-US" dirty="0" err="1" smtClean="0"/>
              <a:t>pulite</a:t>
            </a:r>
            <a:r>
              <a:rPr lang="en-US" dirty="0" smtClean="0"/>
              <a:t> e </a:t>
            </a:r>
            <a:r>
              <a:rPr lang="en-US" dirty="0" err="1" smtClean="0"/>
              <a:t>rinnovabili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TIPI DI VEICOLI ELETTRICI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472256" y="884259"/>
            <a:ext cx="3356150" cy="8842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 dirty="0" err="1" smtClean="0"/>
              <a:t>Ibridi</a:t>
            </a:r>
            <a:r>
              <a:rPr lang="en-US" sz="2400" b="1" dirty="0" smtClean="0"/>
              <a:t> con </a:t>
            </a:r>
            <a:r>
              <a:rPr lang="en-US" sz="2400" b="1" dirty="0" err="1" smtClean="0"/>
              <a:t>motore</a:t>
            </a:r>
            <a:r>
              <a:rPr lang="en-US" sz="2400" b="1" dirty="0" smtClean="0"/>
              <a:t> a </a:t>
            </a:r>
            <a:r>
              <a:rPr lang="en-US" sz="2400" b="1" dirty="0" err="1" smtClean="0"/>
              <a:t>combustione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interna</a:t>
            </a:r>
            <a:endParaRPr lang="en-US" sz="2400" b="1" dirty="0" smtClean="0"/>
          </a:p>
        </p:txBody>
      </p:sp>
      <p:pic>
        <p:nvPicPr>
          <p:cNvPr id="3074" name="Picture 2" descr="C:\Users\panagiotakopoulos\Desktop\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7931"/>
            <a:ext cx="4531807" cy="1959428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3832" y="3699479"/>
            <a:ext cx="3356150" cy="52083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400" b="1" i="0" kern="0" dirty="0" smtClean="0"/>
              <a:t>Plug-in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5" name="Picture 3" descr="C:\Users\panagiotakopoulos\Desktop\P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49970"/>
            <a:ext cx="4481565" cy="2248214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280812" y="3666929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Plug-in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 i="0" kern="0" dirty="0" err="1" smtClean="0"/>
              <a:t>ibridi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6" name="Picture 4" descr="C:\Users\panagiotakopoulos\Desktop\PH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725" y="4166755"/>
            <a:ext cx="4421275" cy="2212235"/>
          </a:xfrm>
          <a:prstGeom prst="rect">
            <a:avLst/>
          </a:prstGeom>
          <a:noFill/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00359" y="988776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Ibridi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online</a:t>
            </a:r>
          </a:p>
        </p:txBody>
      </p:sp>
      <p:pic>
        <p:nvPicPr>
          <p:cNvPr id="3077" name="Picture 5" descr="C:\Users\panagiotakopoulos\Desktop\OL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7200" y="1626463"/>
            <a:ext cx="4350936" cy="1971326"/>
          </a:xfrm>
          <a:prstGeom prst="rect">
            <a:avLst/>
          </a:prstGeom>
          <a:noFill/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METODI DI CARICA DELLE BATTERIE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51692" y="1911674"/>
            <a:ext cx="1678075" cy="921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 smtClean="0"/>
              <a:t>Via </a:t>
            </a:r>
            <a:r>
              <a:rPr lang="en-US" sz="2400" b="1" dirty="0" err="1" smtClean="0"/>
              <a:t>cavo</a:t>
            </a:r>
            <a:endParaRPr lang="en-US" sz="2400" b="1" dirty="0" smtClean="0"/>
          </a:p>
        </p:txBody>
      </p:sp>
      <p:pic>
        <p:nvPicPr>
          <p:cNvPr id="4098" name="Picture 2" descr="C:\Users\panagiotakopoulos\Desktop\Cable EV ch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492" y="1004836"/>
            <a:ext cx="6963508" cy="2622620"/>
          </a:xfrm>
          <a:prstGeom prst="rect">
            <a:avLst/>
          </a:prstGeom>
          <a:noFill/>
        </p:spPr>
      </p:pic>
      <p:pic>
        <p:nvPicPr>
          <p:cNvPr id="4099" name="Picture 3" descr="C:\Users\panagiotakopoulos\Desktop\Wless ch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27455"/>
            <a:ext cx="6883121" cy="287271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799040" y="4234514"/>
            <a:ext cx="2425643" cy="168396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Wireless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– Campo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elettromagnetico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POSSIBILI BARRIERE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La rete </a:t>
            </a:r>
            <a:r>
              <a:rPr lang="en-US" sz="2800" dirty="0" err="1" smtClean="0"/>
              <a:t>delle</a:t>
            </a:r>
            <a:r>
              <a:rPr lang="en-US" sz="2800" dirty="0" smtClean="0"/>
              <a:t> </a:t>
            </a:r>
            <a:r>
              <a:rPr lang="en-US" sz="2800" dirty="0" err="1" smtClean="0"/>
              <a:t>stazioni</a:t>
            </a:r>
            <a:r>
              <a:rPr lang="en-US" sz="2800" dirty="0" smtClean="0"/>
              <a:t> di </a:t>
            </a:r>
            <a:r>
              <a:rPr lang="en-US" sz="2800" dirty="0" err="1" smtClean="0"/>
              <a:t>ricarica</a:t>
            </a:r>
            <a:r>
              <a:rPr lang="en-US" sz="2800" dirty="0" smtClean="0"/>
              <a:t> è </a:t>
            </a:r>
            <a:r>
              <a:rPr lang="en-US" sz="2800" dirty="0" err="1" smtClean="0"/>
              <a:t>allo</a:t>
            </a:r>
            <a:r>
              <a:rPr lang="en-US" sz="2800" dirty="0" smtClean="0"/>
              <a:t> </a:t>
            </a:r>
            <a:r>
              <a:rPr lang="en-US" sz="2800" dirty="0" err="1" smtClean="0"/>
              <a:t>stato</a:t>
            </a:r>
            <a:r>
              <a:rPr lang="en-US" sz="2800" dirty="0" smtClean="0"/>
              <a:t> molto </a:t>
            </a:r>
            <a:r>
              <a:rPr lang="en-US" sz="2800" dirty="0" err="1" smtClean="0"/>
              <a:t>limitata</a:t>
            </a:r>
            <a:r>
              <a:rPr lang="en-US" sz="2800" dirty="0" smtClean="0"/>
              <a:t> </a:t>
            </a:r>
            <a:r>
              <a:rPr lang="en-US" sz="2800" dirty="0" err="1" smtClean="0"/>
              <a:t>sia</a:t>
            </a:r>
            <a:r>
              <a:rPr lang="en-US" sz="2800" dirty="0" smtClean="0"/>
              <a:t> per </a:t>
            </a:r>
            <a:r>
              <a:rPr lang="en-US" sz="2800" dirty="0" err="1" smtClean="0"/>
              <a:t>numeri</a:t>
            </a:r>
            <a:r>
              <a:rPr lang="en-US" sz="2800" dirty="0" smtClean="0"/>
              <a:t> </a:t>
            </a:r>
            <a:r>
              <a:rPr lang="en-US" sz="2800" dirty="0" err="1" smtClean="0"/>
              <a:t>assoluti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per </a:t>
            </a:r>
            <a:r>
              <a:rPr lang="en-US" sz="2800" dirty="0" err="1" smtClean="0"/>
              <a:t>copertura</a:t>
            </a:r>
            <a:r>
              <a:rPr lang="en-US" sz="2800" dirty="0" smtClean="0"/>
              <a:t> del </a:t>
            </a:r>
            <a:r>
              <a:rPr lang="en-US" sz="2800" dirty="0" err="1" smtClean="0"/>
              <a:t>territorio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Il tempo </a:t>
            </a:r>
            <a:r>
              <a:rPr lang="en-US" sz="2800" dirty="0" err="1" smtClean="0"/>
              <a:t>necessario</a:t>
            </a:r>
            <a:r>
              <a:rPr lang="en-US" sz="2800" dirty="0" smtClean="0"/>
              <a:t> per la </a:t>
            </a:r>
            <a:r>
              <a:rPr lang="en-US" sz="2800" dirty="0" err="1" smtClean="0"/>
              <a:t>ricarica</a:t>
            </a:r>
            <a:r>
              <a:rPr lang="en-US" sz="2800" dirty="0" smtClean="0"/>
              <a:t> è </a:t>
            </a:r>
            <a:r>
              <a:rPr lang="en-US" sz="2800" dirty="0" err="1" smtClean="0"/>
              <a:t>lungo</a:t>
            </a:r>
            <a:r>
              <a:rPr lang="en-US" sz="2800" dirty="0" smtClean="0"/>
              <a:t> – molto </a:t>
            </a:r>
            <a:r>
              <a:rPr lang="en-US" sz="2800" dirty="0" err="1" smtClean="0"/>
              <a:t>più</a:t>
            </a:r>
            <a:r>
              <a:rPr lang="en-US" sz="2800" dirty="0" smtClean="0"/>
              <a:t> </a:t>
            </a:r>
            <a:r>
              <a:rPr lang="en-US" sz="2800" dirty="0" err="1" smtClean="0"/>
              <a:t>lungo</a:t>
            </a:r>
            <a:r>
              <a:rPr lang="en-US" sz="2800" dirty="0" smtClean="0"/>
              <a:t> di </a:t>
            </a:r>
            <a:r>
              <a:rPr lang="en-US" sz="2800" dirty="0" err="1" smtClean="0"/>
              <a:t>quello</a:t>
            </a:r>
            <a:r>
              <a:rPr lang="en-US" sz="2800" dirty="0" smtClean="0"/>
              <a:t> </a:t>
            </a:r>
            <a:r>
              <a:rPr lang="en-US" sz="2800" dirty="0" err="1" smtClean="0"/>
              <a:t>impiegato</a:t>
            </a:r>
            <a:r>
              <a:rPr lang="en-US" sz="2800" dirty="0" smtClean="0"/>
              <a:t> per </a:t>
            </a:r>
            <a:r>
              <a:rPr lang="en-US" sz="2800" dirty="0" err="1" smtClean="0"/>
              <a:t>rifornirsi</a:t>
            </a:r>
            <a:r>
              <a:rPr lang="en-US" sz="2800" dirty="0" smtClean="0"/>
              <a:t> di </a:t>
            </a:r>
            <a:r>
              <a:rPr lang="en-US" sz="2800" dirty="0" err="1" smtClean="0"/>
              <a:t>carburante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La rete </a:t>
            </a:r>
            <a:r>
              <a:rPr lang="en-US" sz="2800" dirty="0" err="1" smtClean="0"/>
              <a:t>attuale</a:t>
            </a:r>
            <a:r>
              <a:rPr lang="en-US" sz="2800" dirty="0" smtClean="0"/>
              <a:t> ha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limiti</a:t>
            </a:r>
            <a:r>
              <a:rPr lang="en-US" sz="2800" dirty="0" smtClean="0"/>
              <a:t> </a:t>
            </a:r>
            <a:r>
              <a:rPr lang="en-US" sz="2800" dirty="0" err="1" smtClean="0"/>
              <a:t>intrinseci</a:t>
            </a:r>
            <a:r>
              <a:rPr lang="en-US" sz="2800" dirty="0" smtClean="0"/>
              <a:t> e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costi</a:t>
            </a:r>
            <a:r>
              <a:rPr lang="en-US" sz="2800" dirty="0" smtClean="0"/>
              <a:t> per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suo</a:t>
            </a:r>
            <a:r>
              <a:rPr lang="en-US" sz="2800" dirty="0" smtClean="0"/>
              <a:t> </a:t>
            </a:r>
            <a:r>
              <a:rPr lang="en-US" sz="2800" dirty="0" err="1" smtClean="0"/>
              <a:t>sviluppo</a:t>
            </a:r>
            <a:r>
              <a:rPr lang="en-US" sz="2800" dirty="0" smtClean="0"/>
              <a:t> </a:t>
            </a:r>
            <a:r>
              <a:rPr lang="en-US" sz="2800" dirty="0" err="1" smtClean="0"/>
              <a:t>sono</a:t>
            </a:r>
            <a:r>
              <a:rPr lang="en-US" sz="2800" dirty="0" smtClean="0"/>
              <a:t> </a:t>
            </a:r>
            <a:r>
              <a:rPr lang="en-US" sz="2800" dirty="0" err="1" smtClean="0"/>
              <a:t>alti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La </a:t>
            </a:r>
            <a:r>
              <a:rPr lang="en-US" sz="2800" dirty="0" err="1" smtClean="0"/>
              <a:t>fattibilità</a:t>
            </a:r>
            <a:r>
              <a:rPr lang="en-US" sz="2800" dirty="0" smtClean="0"/>
              <a:t> non è </a:t>
            </a:r>
            <a:r>
              <a:rPr lang="en-US" sz="2800" dirty="0" err="1" smtClean="0"/>
              <a:t>ancora</a:t>
            </a:r>
            <a:r>
              <a:rPr lang="en-US" sz="2800" dirty="0" smtClean="0"/>
              <a:t> </a:t>
            </a:r>
            <a:r>
              <a:rPr lang="en-US" sz="2800" dirty="0" err="1" smtClean="0"/>
              <a:t>stata</a:t>
            </a:r>
            <a:r>
              <a:rPr lang="en-US" sz="2800" dirty="0" smtClean="0"/>
              <a:t> </a:t>
            </a:r>
            <a:r>
              <a:rPr lang="en-US" sz="2800" dirty="0" err="1" smtClean="0"/>
              <a:t>testata</a:t>
            </a:r>
            <a:r>
              <a:rPr lang="en-US" sz="2800" dirty="0" smtClean="0"/>
              <a:t> in </a:t>
            </a:r>
            <a:r>
              <a:rPr lang="en-US" sz="2800" dirty="0" err="1" smtClean="0"/>
              <a:t>maniera</a:t>
            </a:r>
            <a:r>
              <a:rPr lang="en-US" sz="2800" dirty="0" smtClean="0"/>
              <a:t> </a:t>
            </a:r>
            <a:r>
              <a:rPr lang="en-US" sz="2800" dirty="0" err="1" smtClean="0"/>
              <a:t>approfondita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RIFERIMENTI BIBLIOGRAFICI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874207"/>
            <a:ext cx="8792308" cy="10651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http://smartenergyefficiency.eu/tag/transport/</a:t>
            </a:r>
          </a:p>
          <a:p>
            <a:pPr marL="0" indent="0">
              <a:buNone/>
            </a:pPr>
            <a:r>
              <a:rPr lang="en-US" sz="1600" dirty="0" err="1" smtClean="0"/>
              <a:t>Grob</a:t>
            </a:r>
            <a:r>
              <a:rPr lang="en-US" sz="1600" dirty="0" smtClean="0"/>
              <a:t>, G.R. (2009). Future Transportation with Smart Grids &amp; Sustainable Energy SYSTEMICS, CYBERNETICS AND INFORMATICS, 7(5), 50-54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5024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FONTI DELLE IMMAGINI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733525"/>
            <a:ext cx="9144000" cy="18589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https://www.enocean.com/en/smart-home-and-home-automation/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http://www.toyota.com.cn/innovation/environmental_technology/plugin_hybrid/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http://www.earthtimes.org/environment/electric-cars/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http://www.vacleancities.org/cleaner-transportation/electricity/hybrid-electric/plug-in-hybrid/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http://www.plugincars.com/quick-guide-buying-your-first-home-ev-charger-126875.html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http://www.ecofriend.com/wireless-charging-electric-cars.html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24993</TotalTime>
  <Words>363</Words>
  <Application>Microsoft Office PowerPoint</Application>
  <PresentationFormat>Presentazione su schermo (4:3)</PresentationFormat>
  <Paragraphs>66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61</vt:lpstr>
      <vt:lpstr>Presentazione standard di PowerPoint</vt:lpstr>
      <vt:lpstr>Presentazione standard di PowerPoint</vt:lpstr>
      <vt:lpstr>ENERGIA E TRASPORTI</vt:lpstr>
      <vt:lpstr>UN CAMBIAMENTO NECESSARIO</vt:lpstr>
      <vt:lpstr>TIPI DI VEICOLI ELETTRICI</vt:lpstr>
      <vt:lpstr>METODI DI CARICA DELLE BATTERIE</vt:lpstr>
      <vt:lpstr>POSSIBILI BARRIERE</vt:lpstr>
      <vt:lpstr>RIFERIMENTI BIBLIOGRAFICI</vt:lpstr>
      <vt:lpstr>FONTI DELLE IMMAGINI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Gruppo Didattica della Fisica</cp:lastModifiedBy>
  <cp:revision>1615</cp:revision>
  <dcterms:created xsi:type="dcterms:W3CDTF">2013-05-11T20:59:03Z</dcterms:created>
  <dcterms:modified xsi:type="dcterms:W3CDTF">2016-06-24T14:54:28Z</dcterms:modified>
</cp:coreProperties>
</file>