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2" r:id="rId2"/>
    <p:sldId id="492" r:id="rId3"/>
    <p:sldId id="484" r:id="rId4"/>
    <p:sldId id="480" r:id="rId5"/>
    <p:sldId id="485" r:id="rId6"/>
    <p:sldId id="486" r:id="rId7"/>
    <p:sldId id="488" r:id="rId8"/>
    <p:sldId id="460" r:id="rId9"/>
    <p:sldId id="452" r:id="rId1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63" d="100"/>
          <a:sy n="63" d="100"/>
        </p:scale>
        <p:origin x="-11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5/10/2016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5/10/2016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COURSE III</a:t>
            </a:r>
          </a:p>
          <a:p>
            <a:pPr algn="ctr">
              <a:defRPr/>
            </a:pP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Entrepreneurship – Intelligent energy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MODULE </a:t>
            </a: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endParaRPr lang="en-GB" sz="2800" b="1" i="0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Green entrepreneurship application sectors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TOPIC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endParaRPr lang="en-US" sz="36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Smart energy 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in transport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ENERGY AND TRANSPORT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61257" y="1087708"/>
            <a:ext cx="8742066" cy="52528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80% of the population living in urban areas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Rising standards of living leading to increased individual mobility and, consequently, more vehicles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Globalization of trade resulting in a constantly increasing international transport volume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Demand for transport is dominated by fossil fuels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Responsible for 31% of the energy consumption and for 21% of the GHG emissions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Transport pollution up to 40% of GHG in the cities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THE NEED FOR CHANGE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8"/>
            <a:ext cx="8792308" cy="52528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Polluting combustion engines have to be replaced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Renewable energy resources must be utilized 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New transportation infrastructures and methods are needed to reduce energy usage and associated pollution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Intelligent energy is a crucial driver of the evolution of the transport sector</a:t>
            </a:r>
          </a:p>
          <a:p>
            <a:pPr lvl="1" indent="-381000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q"/>
            </a:pPr>
            <a:r>
              <a:rPr lang="en-US" dirty="0" smtClean="0"/>
              <a:t>Non-polluting and highly-efficient vehicles: the </a:t>
            </a:r>
            <a:r>
              <a:rPr lang="en-US" b="1" dirty="0" smtClean="0"/>
              <a:t>Electric Vehicles</a:t>
            </a:r>
          </a:p>
          <a:p>
            <a:pPr lvl="1" indent="-381000" algn="just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q"/>
            </a:pPr>
            <a:r>
              <a:rPr lang="en-US" dirty="0" smtClean="0"/>
              <a:t>Vehicle energy </a:t>
            </a:r>
            <a:r>
              <a:rPr lang="en-US" b="1" dirty="0" smtClean="0"/>
              <a:t>supply</a:t>
            </a:r>
            <a:r>
              <a:rPr lang="en-US" dirty="0" smtClean="0"/>
              <a:t> will be provided via </a:t>
            </a:r>
            <a:r>
              <a:rPr lang="en-US" b="1" dirty="0" smtClean="0"/>
              <a:t>smart grids </a:t>
            </a:r>
            <a:r>
              <a:rPr lang="en-US" dirty="0" smtClean="0"/>
              <a:t>from clean and sustainable energy sources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EV TYPES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472256" y="884259"/>
            <a:ext cx="3356150" cy="88426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400" b="1" dirty="0" smtClean="0"/>
              <a:t>Hybrid EV with internal combustion engine</a:t>
            </a:r>
          </a:p>
        </p:txBody>
      </p:sp>
      <p:pic>
        <p:nvPicPr>
          <p:cNvPr id="3074" name="Picture 2" descr="C:\Users\panagiotakopoulos\Desktop\H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7931"/>
            <a:ext cx="4531807" cy="1959428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3832" y="3699479"/>
            <a:ext cx="3356150" cy="52083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Plug-in EV</a:t>
            </a:r>
          </a:p>
        </p:txBody>
      </p:sp>
      <p:pic>
        <p:nvPicPr>
          <p:cNvPr id="3075" name="Picture 3" descr="C:\Users\panagiotakopoulos\Desktop\P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149970"/>
            <a:ext cx="4481565" cy="2248214"/>
          </a:xfrm>
          <a:prstGeom prst="rect">
            <a:avLst/>
          </a:prstGeom>
          <a:noFill/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280812" y="3666929"/>
            <a:ext cx="3356150" cy="53088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Plug-in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Hybrid EV</a:t>
            </a:r>
          </a:p>
        </p:txBody>
      </p:sp>
      <p:pic>
        <p:nvPicPr>
          <p:cNvPr id="3076" name="Picture 4" descr="C:\Users\panagiotakopoulos\Desktop\PHE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2725" y="4166755"/>
            <a:ext cx="4421275" cy="2212235"/>
          </a:xfrm>
          <a:prstGeom prst="rect">
            <a:avLst/>
          </a:prstGeom>
          <a:noFill/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100359" y="988776"/>
            <a:ext cx="3356150" cy="53088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On-Line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Hybrid EV</a:t>
            </a:r>
          </a:p>
        </p:txBody>
      </p:sp>
      <p:pic>
        <p:nvPicPr>
          <p:cNvPr id="3077" name="Picture 5" descr="C:\Users\panagiotakopoulos\Desktop\OLE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37200" y="1626463"/>
            <a:ext cx="4350936" cy="1971326"/>
          </a:xfrm>
          <a:prstGeom prst="rect">
            <a:avLst/>
          </a:prstGeom>
          <a:noFill/>
        </p:spPr>
      </p:pic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CHARGING METHODS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51692" y="1911674"/>
            <a:ext cx="1678075" cy="921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b="1" dirty="0" smtClean="0"/>
              <a:t>Via electric cable</a:t>
            </a:r>
          </a:p>
        </p:txBody>
      </p:sp>
      <p:pic>
        <p:nvPicPr>
          <p:cNvPr id="4098" name="Picture 2" descr="C:\Users\panagiotakopoulos\Desktop\Cable EV ch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0492" y="1004836"/>
            <a:ext cx="6963508" cy="2622620"/>
          </a:xfrm>
          <a:prstGeom prst="rect">
            <a:avLst/>
          </a:prstGeom>
          <a:noFill/>
        </p:spPr>
      </p:pic>
      <p:pic>
        <p:nvPicPr>
          <p:cNvPr id="4099" name="Picture 3" descr="C:\Users\panagiotakopoulos\Desktop\Wless ch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27455"/>
            <a:ext cx="6883121" cy="2872712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93169" y="4234514"/>
            <a:ext cx="2250831" cy="168396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Wireless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charging – electromagnetic field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BARRIERS FOR ADOPTION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8"/>
            <a:ext cx="8792308" cy="52528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Charging points’ network is currently extremely limited both in terms of numbers and regional coverage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Required time to charge vehicles is long – much longer when compared to gasoline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The electricity charging infrastructure in its current form has inherently limited range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EV and associated charging infrastructure deployment cost is high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Reliability has not yet been thoroughly tested</a:t>
            </a:r>
            <a:endParaRPr lang="en-US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BIBLIOGRAPHY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874207"/>
            <a:ext cx="8792308" cy="106512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sz="1600" dirty="0" smtClean="0"/>
              <a:t>http</a:t>
            </a:r>
            <a:r>
              <a:rPr lang="en-US" sz="1600" dirty="0" smtClean="0"/>
              <a:t>://smartenergyefficiency.eu/tag/transport/</a:t>
            </a:r>
          </a:p>
          <a:p>
            <a:pPr marL="0" indent="0">
              <a:buNone/>
            </a:pPr>
            <a:r>
              <a:rPr lang="en-US" sz="1600" dirty="0" err="1" smtClean="0"/>
              <a:t>Grob</a:t>
            </a:r>
            <a:r>
              <a:rPr lang="en-US" sz="1600" dirty="0" smtClean="0"/>
              <a:t>, G.R. (2009). Future Transportation with Smart Grids &amp; Sustainable Energy SYSTEMICS, CYBERNETICS AND INFORMATICS, 7(5), 50-54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5024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IMAGE SOURCES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733525"/>
            <a:ext cx="9144000" cy="185894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https</a:t>
            </a:r>
            <a:r>
              <a:rPr lang="en-US" sz="1600" dirty="0" smtClean="0"/>
              <a:t>://www.enocean.com/en/smart-home-and-home-automation/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http://www.toyota.com.cn/innovation/environmental_technology/plugin_hybrid/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http://www.earthtimes.org/environment/electric-cars/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http://www.vacleancities.org/cleaner-transportation/electricity/hybrid-electric/plug-in-hybrid/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http://www.plugincars.com/quick-guide-buying-your-first-home-ev-charger-126875.html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http://www.ecofriend.com/wireless-charging-electric-cars.html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.</a:t>
            </a:r>
            <a:endParaRPr lang="en-US" sz="16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smtClean="0">
                <a:solidFill>
                  <a:srgbClr val="000066"/>
                </a:solidFill>
              </a:rPr>
              <a:t>9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24898</TotalTime>
  <Words>318</Words>
  <Application>Microsoft Office PowerPoint</Application>
  <PresentationFormat>Προβολή στην οθόνη (4:3)</PresentationFormat>
  <Paragraphs>67</Paragraphs>
  <Slides>9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10" baseType="lpstr">
      <vt:lpstr>61</vt:lpstr>
      <vt:lpstr>Διαφάνεια 1</vt:lpstr>
      <vt:lpstr>Διαφάνεια 2</vt:lpstr>
      <vt:lpstr>ENERGY AND TRANSPORT</vt:lpstr>
      <vt:lpstr>THE NEED FOR CHANGE</vt:lpstr>
      <vt:lpstr>EV TYPES</vt:lpstr>
      <vt:lpstr>CHARGING METHODS</vt:lpstr>
      <vt:lpstr>BARRIERS FOR ADOPTION</vt:lpstr>
      <vt:lpstr>BIBLIOGRAPHY</vt:lpstr>
      <vt:lpstr>IMAGE SOURCES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panagiotakopoulos</cp:lastModifiedBy>
  <cp:revision>1607</cp:revision>
  <dcterms:created xsi:type="dcterms:W3CDTF">2013-05-11T20:59:03Z</dcterms:created>
  <dcterms:modified xsi:type="dcterms:W3CDTF">2016-05-10T08:32:04Z</dcterms:modified>
</cp:coreProperties>
</file>